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tags/tag1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1.xml" ContentType="application/vnd.openxmlformats-officedocument.presentationml.tags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2.xml" ContentType="application/vnd.openxmlformats-officedocument.presentationml.tags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3.xml" ContentType="application/vnd.openxmlformats-officedocument.presentationml.tags+xml"/>
  <Override PartName="/ppt/notesSlides/notesSlide3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4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03" r:id="rId2"/>
    <p:sldMasterId id="2147483707" r:id="rId3"/>
    <p:sldMasterId id="2147483724" r:id="rId4"/>
  </p:sldMasterIdLst>
  <p:notesMasterIdLst>
    <p:notesMasterId r:id="rId72"/>
  </p:notesMasterIdLst>
  <p:handoutMasterIdLst>
    <p:handoutMasterId r:id="rId73"/>
  </p:handoutMasterIdLst>
  <p:sldIdLst>
    <p:sldId id="451" r:id="rId5"/>
    <p:sldId id="298" r:id="rId6"/>
    <p:sldId id="334" r:id="rId7"/>
    <p:sldId id="329" r:id="rId8"/>
    <p:sldId id="370" r:id="rId9"/>
    <p:sldId id="420" r:id="rId10"/>
    <p:sldId id="417" r:id="rId11"/>
    <p:sldId id="421" r:id="rId12"/>
    <p:sldId id="422" r:id="rId13"/>
    <p:sldId id="425" r:id="rId14"/>
    <p:sldId id="358" r:id="rId15"/>
    <p:sldId id="418" r:id="rId16"/>
    <p:sldId id="427" r:id="rId17"/>
    <p:sldId id="428" r:id="rId18"/>
    <p:sldId id="372" r:id="rId19"/>
    <p:sldId id="350" r:id="rId20"/>
    <p:sldId id="384" r:id="rId21"/>
    <p:sldId id="335" r:id="rId22"/>
    <p:sldId id="385" r:id="rId23"/>
    <p:sldId id="386" r:id="rId24"/>
    <p:sldId id="387" r:id="rId25"/>
    <p:sldId id="389" r:id="rId26"/>
    <p:sldId id="371" r:id="rId27"/>
    <p:sldId id="435" r:id="rId28"/>
    <p:sldId id="433" r:id="rId29"/>
    <p:sldId id="434" r:id="rId30"/>
    <p:sldId id="351" r:id="rId31"/>
    <p:sldId id="398" r:id="rId32"/>
    <p:sldId id="437" r:id="rId33"/>
    <p:sldId id="378" r:id="rId34"/>
    <p:sldId id="373" r:id="rId35"/>
    <p:sldId id="344" r:id="rId36"/>
    <p:sldId id="440" r:id="rId37"/>
    <p:sldId id="406" r:id="rId38"/>
    <p:sldId id="345" r:id="rId39"/>
    <p:sldId id="408" r:id="rId40"/>
    <p:sldId id="342" r:id="rId41"/>
    <p:sldId id="380" r:id="rId42"/>
    <p:sldId id="441" r:id="rId43"/>
    <p:sldId id="413" r:id="rId44"/>
    <p:sldId id="383" r:id="rId45"/>
    <p:sldId id="376" r:id="rId46"/>
    <p:sldId id="377" r:id="rId47"/>
    <p:sldId id="379" r:id="rId48"/>
    <p:sldId id="374" r:id="rId49"/>
    <p:sldId id="419" r:id="rId50"/>
    <p:sldId id="431" r:id="rId51"/>
    <p:sldId id="450" r:id="rId52"/>
    <p:sldId id="449" r:id="rId53"/>
    <p:sldId id="429" r:id="rId54"/>
    <p:sldId id="443" r:id="rId55"/>
    <p:sldId id="446" r:id="rId56"/>
    <p:sldId id="444" r:id="rId57"/>
    <p:sldId id="395" r:id="rId58"/>
    <p:sldId id="439" r:id="rId59"/>
    <p:sldId id="391" r:id="rId60"/>
    <p:sldId id="396" r:id="rId61"/>
    <p:sldId id="410" r:id="rId62"/>
    <p:sldId id="411" r:id="rId63"/>
    <p:sldId id="412" r:id="rId64"/>
    <p:sldId id="402" r:id="rId65"/>
    <p:sldId id="447" r:id="rId66"/>
    <p:sldId id="327" r:id="rId67"/>
    <p:sldId id="414" r:id="rId68"/>
    <p:sldId id="299" r:id="rId69"/>
    <p:sldId id="269" r:id="rId70"/>
    <p:sldId id="273" r:id="rId71"/>
  </p:sldIdLst>
  <p:sldSz cx="12192000" cy="6858000"/>
  <p:notesSz cx="6858000" cy="9144000"/>
  <p:embeddedFontLst>
    <p:embeddedFont>
      <p:font typeface="Arial Black" panose="020B0A04020102020204" pitchFamily="34" charset="0"/>
      <p:bold r:id="rId74"/>
    </p:embeddedFont>
    <p:embeddedFont>
      <p:font typeface="BPG ExtraSquare" panose="02060504020202060204" pitchFamily="18" charset="0"/>
      <p:regular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alibri Light" panose="020F0302020204030204" pitchFamily="34" charset="0"/>
      <p:regular r:id="rId80"/>
      <p:italic r:id="rId81"/>
    </p:embeddedFont>
    <p:embeddedFont>
      <p:font typeface="等线" panose="02010600030101010101" pitchFamily="2" charset="-122"/>
      <p:regular r:id="rId82"/>
      <p:bold r:id="rId83"/>
    </p:embeddedFont>
    <p:embeddedFont>
      <p:font typeface="方正正粗黑简体" panose="02000000000000000000" pitchFamily="2" charset="-122"/>
      <p:regular r:id="rId84"/>
    </p:embeddedFont>
    <p:embeddedFont>
      <p:font typeface="黑体" panose="02010609060101010101" pitchFamily="49" charset="-122"/>
      <p:regular r:id="rId85"/>
    </p:embeddedFont>
    <p:embeddedFont>
      <p:font typeface="微软雅黑" panose="020B0503020204020204" pitchFamily="34" charset="-122"/>
      <p:regular r:id="rId86"/>
      <p:bold r:id="rId87"/>
    </p:embeddedFont>
    <p:embeddedFont>
      <p:font typeface="微软雅黑 Light" panose="020B0502040204020203" pitchFamily="34" charset="-122"/>
      <p:regular r:id="rId88"/>
    </p:embeddedFont>
  </p:embeddedFontLst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7A3D02CF-E2E1-4083-BFD2-6A9D862C68C7}">
          <p14:sldIdLst>
            <p14:sldId id="451"/>
            <p14:sldId id="298"/>
          </p14:sldIdLst>
        </p14:section>
        <p14:section name="中国海洋大学PPT模板" id="{E6DCE105-C659-41A6-A16B-06D32DD339E7}">
          <p14:sldIdLst>
            <p14:sldId id="334"/>
            <p14:sldId id="329"/>
            <p14:sldId id="370"/>
            <p14:sldId id="420"/>
            <p14:sldId id="417"/>
            <p14:sldId id="421"/>
            <p14:sldId id="422"/>
            <p14:sldId id="425"/>
            <p14:sldId id="358"/>
            <p14:sldId id="418"/>
            <p14:sldId id="427"/>
            <p14:sldId id="428"/>
            <p14:sldId id="372"/>
            <p14:sldId id="350"/>
            <p14:sldId id="384"/>
            <p14:sldId id="335"/>
            <p14:sldId id="385"/>
            <p14:sldId id="386"/>
            <p14:sldId id="387"/>
            <p14:sldId id="389"/>
            <p14:sldId id="371"/>
            <p14:sldId id="435"/>
            <p14:sldId id="433"/>
            <p14:sldId id="434"/>
            <p14:sldId id="351"/>
            <p14:sldId id="398"/>
            <p14:sldId id="437"/>
            <p14:sldId id="378"/>
            <p14:sldId id="373"/>
            <p14:sldId id="344"/>
            <p14:sldId id="440"/>
            <p14:sldId id="406"/>
            <p14:sldId id="345"/>
            <p14:sldId id="408"/>
            <p14:sldId id="342"/>
            <p14:sldId id="380"/>
          </p14:sldIdLst>
        </p14:section>
        <p14:section name="版式总览" id="{3CAD47D9-7868-44BB-B8D5-8A833626861B}">
          <p14:sldIdLst>
            <p14:sldId id="441"/>
          </p14:sldIdLst>
        </p14:section>
        <p14:section name="模板使用说明" id="{943EE639-AFCF-4794-9471-2469F90A7EB3}">
          <p14:sldIdLst>
            <p14:sldId id="413"/>
            <p14:sldId id="383"/>
            <p14:sldId id="376"/>
            <p14:sldId id="377"/>
            <p14:sldId id="379"/>
            <p14:sldId id="374"/>
            <p14:sldId id="419"/>
            <p14:sldId id="431"/>
            <p14:sldId id="450"/>
            <p14:sldId id="449"/>
            <p14:sldId id="429"/>
            <p14:sldId id="443"/>
            <p14:sldId id="446"/>
            <p14:sldId id="444"/>
            <p14:sldId id="395"/>
            <p14:sldId id="439"/>
            <p14:sldId id="391"/>
            <p14:sldId id="396"/>
            <p14:sldId id="410"/>
            <p14:sldId id="411"/>
            <p14:sldId id="412"/>
          </p14:sldIdLst>
        </p14:section>
        <p14:section name="素材来源" id="{ED9A9BA2-A400-4E8A-8D4A-2118583919ED}">
          <p14:sldIdLst>
            <p14:sldId id="402"/>
            <p14:sldId id="447"/>
            <p14:sldId id="327"/>
            <p14:sldId id="414"/>
          </p14:sldIdLst>
        </p14:section>
        <p14:section name="版权品牌封底页" id="{3B9E5A6E-7711-4171-B875-2053DD31521E}">
          <p14:sldIdLst>
            <p14:sldId id="299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pos="224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7" pos="1481" userDrawn="1">
          <p15:clr>
            <a:srgbClr val="A4A3A4"/>
          </p15:clr>
        </p15:guide>
        <p15:guide id="8" pos="4452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7129" userDrawn="1">
          <p15:clr>
            <a:srgbClr val="A4A3A4"/>
          </p15:clr>
        </p15:guide>
        <p15:guide id="11" pos="551" userDrawn="1">
          <p15:clr>
            <a:srgbClr val="A4A3A4"/>
          </p15:clr>
        </p15:guide>
        <p15:guide id="12" orient="horz" pos="3317" userDrawn="1">
          <p15:clr>
            <a:srgbClr val="A4A3A4"/>
          </p15:clr>
        </p15:guide>
        <p15:guide id="13" orient="horz" pos="15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C0F"/>
    <a:srgbClr val="001F4C"/>
    <a:srgbClr val="01A0C7"/>
    <a:srgbClr val="003F98"/>
    <a:srgbClr val="EFF8FF"/>
    <a:srgbClr val="FD4D4D"/>
    <a:srgbClr val="8FAADC"/>
    <a:srgbClr val="E1F3FD"/>
    <a:srgbClr val="C5E9F4"/>
    <a:srgbClr val="AAE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3" autoAdjust="0"/>
    <p:restoredTop sz="93715" autoAdjust="0"/>
  </p:normalViewPr>
  <p:slideViewPr>
    <p:cSldViewPr snapToGrid="0">
      <p:cViewPr varScale="1">
        <p:scale>
          <a:sx n="72" d="100"/>
          <a:sy n="72" d="100"/>
        </p:scale>
        <p:origin x="250" y="62"/>
      </p:cViewPr>
      <p:guideLst>
        <p:guide pos="224"/>
        <p:guide pos="7446"/>
        <p:guide orient="horz" pos="436"/>
        <p:guide orient="horz" pos="3884"/>
        <p:guide pos="1481"/>
        <p:guide pos="4452"/>
        <p:guide pos="1685"/>
        <p:guide pos="7129"/>
        <p:guide pos="551"/>
        <p:guide orient="horz" pos="3317"/>
        <p:guide orient="horz" pos="15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762"/>
    </p:cViewPr>
  </p:sorterViewPr>
  <p:notesViewPr>
    <p:cSldViewPr snapToGrid="0">
      <p:cViewPr varScale="1">
        <p:scale>
          <a:sx n="58" d="100"/>
          <a:sy n="58" d="100"/>
        </p:scale>
        <p:origin x="256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3.fntdata"/><Relationship Id="rId84" Type="http://schemas.openxmlformats.org/officeDocument/2006/relationships/font" Target="fonts/font11.fntdata"/><Relationship Id="rId89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87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9.fntdata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辅助列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16-4237-BFE0-4695FCC483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编辑列</c:v>
                </c:pt>
              </c:strCache>
            </c:strRef>
          </c:tx>
          <c:spPr>
            <a:solidFill>
              <a:srgbClr val="01A0C7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  <c:pt idx="4">
                  <c:v>24</c:v>
                </c:pt>
                <c:pt idx="5">
                  <c:v>44</c:v>
                </c:pt>
                <c:pt idx="6">
                  <c:v>18</c:v>
                </c:pt>
                <c:pt idx="7">
                  <c:v>28</c:v>
                </c:pt>
                <c:pt idx="8">
                  <c:v>21</c:v>
                </c:pt>
                <c:pt idx="9">
                  <c:v>36</c:v>
                </c:pt>
                <c:pt idx="10">
                  <c:v>42</c:v>
                </c:pt>
                <c:pt idx="1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16-4237-BFE0-4695FCC483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0"/>
        <c:overlap val="100"/>
        <c:axId val="1247421256"/>
        <c:axId val="1247416664"/>
      </c:barChart>
      <c:catAx>
        <c:axId val="1247421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47416664"/>
        <c:crosses val="autoZero"/>
        <c:auto val="1"/>
        <c:lblAlgn val="ctr"/>
        <c:lblOffset val="0"/>
        <c:noMultiLvlLbl val="0"/>
      </c:catAx>
      <c:valAx>
        <c:axId val="1247416664"/>
        <c:scaling>
          <c:orientation val="minMax"/>
          <c:max val="5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474212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133806462696375E-2"/>
          <c:y val="3.7842324497932567E-2"/>
          <c:w val="0.87601178412486158"/>
          <c:h val="0.76946629317346393"/>
        </c:manualLayout>
      </c:layout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补位列1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10000"/>
                    <a:lumOff val="90000"/>
                  </a:schemeClr>
                </a:gs>
                <a:gs pos="100000">
                  <a:srgbClr val="001F4C">
                    <a:alpha val="2000"/>
                    <a:lumMod val="100000"/>
                  </a:srgbClr>
                </a:gs>
              </a:gsLst>
              <a:lin ang="16200000" scaled="1"/>
            </a:gradFill>
            <a:ln w="381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45</c:v>
                </c:pt>
                <c:pt idx="1">
                  <c:v>32</c:v>
                </c:pt>
                <c:pt idx="2">
                  <c:v>34</c:v>
                </c:pt>
                <c:pt idx="3">
                  <c:v>40</c:v>
                </c:pt>
                <c:pt idx="4">
                  <c:v>28</c:v>
                </c:pt>
                <c:pt idx="5">
                  <c:v>15</c:v>
                </c:pt>
                <c:pt idx="6">
                  <c:v>21</c:v>
                </c:pt>
                <c:pt idx="7">
                  <c:v>32</c:v>
                </c:pt>
                <c:pt idx="8">
                  <c:v>20</c:v>
                </c:pt>
                <c:pt idx="9">
                  <c:v>11</c:v>
                </c:pt>
                <c:pt idx="10">
                  <c:v>17</c:v>
                </c:pt>
                <c:pt idx="1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53-4EC0-9EC1-7B0065A6057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补位列2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10000"/>
                    <a:lumOff val="90000"/>
                  </a:schemeClr>
                </a:gs>
                <a:gs pos="100000">
                  <a:srgbClr val="01A0C7">
                    <a:alpha val="0"/>
                  </a:srgbClr>
                </a:gs>
              </a:gsLst>
              <a:lin ang="16200000" scaled="1"/>
            </a:gra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20</c:v>
                </c:pt>
                <c:pt idx="1">
                  <c:v>38</c:v>
                </c:pt>
                <c:pt idx="2">
                  <c:v>24</c:v>
                </c:pt>
                <c:pt idx="3">
                  <c:v>15</c:v>
                </c:pt>
                <c:pt idx="4">
                  <c:v>25</c:v>
                </c:pt>
                <c:pt idx="5">
                  <c:v>32</c:v>
                </c:pt>
                <c:pt idx="6">
                  <c:v>13</c:v>
                </c:pt>
                <c:pt idx="7">
                  <c:v>9</c:v>
                </c:pt>
                <c:pt idx="8">
                  <c:v>25</c:v>
                </c:pt>
                <c:pt idx="9">
                  <c:v>41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53-4EC0-9EC1-7B0065A605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7974512"/>
        <c:axId val="1157970904"/>
      </c:area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编辑列1</c:v>
                </c:pt>
              </c:strCache>
            </c:strRef>
          </c:tx>
          <c:spPr>
            <a:ln w="34925" cap="rnd">
              <a:solidFill>
                <a:srgbClr val="001F4C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45</c:v>
                </c:pt>
                <c:pt idx="1">
                  <c:v>32</c:v>
                </c:pt>
                <c:pt idx="2">
                  <c:v>34</c:v>
                </c:pt>
                <c:pt idx="3">
                  <c:v>40</c:v>
                </c:pt>
                <c:pt idx="4">
                  <c:v>28</c:v>
                </c:pt>
                <c:pt idx="5">
                  <c:v>15</c:v>
                </c:pt>
                <c:pt idx="6">
                  <c:v>21</c:v>
                </c:pt>
                <c:pt idx="7">
                  <c:v>32</c:v>
                </c:pt>
                <c:pt idx="8">
                  <c:v>20</c:v>
                </c:pt>
                <c:pt idx="9">
                  <c:v>11</c:v>
                </c:pt>
                <c:pt idx="10">
                  <c:v>17</c:v>
                </c:pt>
                <c:pt idx="11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53-4EC0-9EC1-7B0065A605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编辑列2</c:v>
                </c:pt>
              </c:strCache>
            </c:strRef>
          </c:tx>
          <c:spPr>
            <a:ln w="34925" cap="rnd">
              <a:solidFill>
                <a:srgbClr val="01A0C7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20</c:v>
                </c:pt>
                <c:pt idx="1">
                  <c:v>38</c:v>
                </c:pt>
                <c:pt idx="2">
                  <c:v>24</c:v>
                </c:pt>
                <c:pt idx="3">
                  <c:v>15</c:v>
                </c:pt>
                <c:pt idx="4">
                  <c:v>25</c:v>
                </c:pt>
                <c:pt idx="5">
                  <c:v>32</c:v>
                </c:pt>
                <c:pt idx="6">
                  <c:v>13</c:v>
                </c:pt>
                <c:pt idx="7">
                  <c:v>9</c:v>
                </c:pt>
                <c:pt idx="8">
                  <c:v>25</c:v>
                </c:pt>
                <c:pt idx="9">
                  <c:v>41</c:v>
                </c:pt>
                <c:pt idx="10">
                  <c:v>20</c:v>
                </c:pt>
                <c:pt idx="11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753-4EC0-9EC1-7B0065A605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974512"/>
        <c:axId val="1157970904"/>
      </c:lineChart>
      <c:catAx>
        <c:axId val="1157974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7970904"/>
        <c:crossesAt val="0"/>
        <c:auto val="1"/>
        <c:lblAlgn val="ctr"/>
        <c:lblOffset val="0"/>
        <c:noMultiLvlLbl val="0"/>
      </c:catAx>
      <c:valAx>
        <c:axId val="1157970904"/>
        <c:scaling>
          <c:orientation val="minMax"/>
          <c:max val="5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7974512"/>
        <c:crossesAt val="1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第一部分</c:v>
                </c:pt>
              </c:strCache>
            </c:strRef>
          </c:tx>
          <c:spPr>
            <a:ln cap="rnd">
              <a:noFill/>
            </a:ln>
          </c:spPr>
          <c:dPt>
            <c:idx val="0"/>
            <c:bubble3D val="0"/>
            <c:spPr>
              <a:solidFill>
                <a:srgbClr val="01A0C7"/>
              </a:solidFill>
              <a:ln w="19050" cap="rnd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F7-464A-9718-74D7BBFBD77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 cap="rnd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AF7-464A-9718-74D7BBFBD779}"/>
              </c:ext>
            </c:extLst>
          </c:dPt>
          <c:dLbls>
            <c:dLbl>
              <c:idx val="0"/>
              <c:layout>
                <c:manualLayout>
                  <c:x val="-0.21380745624442835"/>
                  <c:y val="-4.58158834809489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rgbClr val="01A0C7"/>
                      </a:solidFill>
                      <a:latin typeface="BPG ExtraSquare" panose="02060504020202060204" pitchFamily="18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863995993498852"/>
                      <c:h val="0.272231439275046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AF7-464A-9718-74D7BBFBD77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AF7-464A-9718-74D7BBFBD7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rgbClr val="01A0C7"/>
                    </a:solidFill>
                    <a:latin typeface="BPG ExtraSquare" panose="02060504020202060204" pitchFamily="18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编辑</c:v>
                </c:pt>
                <c:pt idx="1">
                  <c:v>补位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F7-464A-9718-74D7BBFBD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cap="rnd">
              <a:noFill/>
            </a:ln>
          </c:spPr>
          <c:dPt>
            <c:idx val="0"/>
            <c:bubble3D val="0"/>
            <c:spPr>
              <a:solidFill>
                <a:srgbClr val="001F4C"/>
              </a:solidFill>
              <a:ln w="19050" cap="rnd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F7-464A-9718-74D7BBFBD77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 cap="rnd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AF7-464A-9718-74D7BBFBD779}"/>
              </c:ext>
            </c:extLst>
          </c:dPt>
          <c:dLbls>
            <c:dLbl>
              <c:idx val="0"/>
              <c:layout>
                <c:manualLayout>
                  <c:x val="-0.14932584245642613"/>
                  <c:y val="-0.1985354950841120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rgbClr val="001F4C"/>
                      </a:solidFill>
                      <a:latin typeface="BPG ExtraSquare" panose="02060504020202060204" pitchFamily="18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863995993498852"/>
                      <c:h val="0.272231439275046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AF7-464A-9718-74D7BBFBD77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AF7-464A-9718-74D7BBFBD7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百分比</c:v>
                </c:pt>
                <c:pt idx="1">
                  <c:v>补位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0.78</c:v>
                </c:pt>
                <c:pt idx="1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F7-464A-9718-74D7BBFBD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cap="rnd">
              <a:noFill/>
            </a:ln>
          </c:spPr>
          <c:dPt>
            <c:idx val="0"/>
            <c:bubble3D val="0"/>
            <c:spPr>
              <a:solidFill>
                <a:srgbClr val="01A0C7"/>
              </a:solidFill>
              <a:ln w="19050" cap="rnd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F7-464A-9718-74D7BBFBD77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 cap="rnd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AF7-464A-9718-74D7BBFBD779}"/>
              </c:ext>
            </c:extLst>
          </c:dPt>
          <c:dLbls>
            <c:dLbl>
              <c:idx val="0"/>
              <c:layout>
                <c:manualLayout>
                  <c:x val="-0.17110983198972149"/>
                  <c:y val="0.3103907858365988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rgbClr val="01A0C7"/>
                      </a:solidFill>
                      <a:latin typeface="BPG ExtraSquare" panose="02060504020202060204" pitchFamily="18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5863995993498852"/>
                      <c:h val="0.272231439275046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AF7-464A-9718-74D7BBFBD77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AF7-464A-9718-74D7BBFBD7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001F4C"/>
                    </a:solidFill>
                    <a:latin typeface="BPG ExtraSquare" panose="02060504020202060204" pitchFamily="18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百分比</c:v>
                </c:pt>
                <c:pt idx="1">
                  <c:v>补位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F7-464A-9718-74D7BBFBD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运算列</c:v>
                </c:pt>
              </c:strCache>
            </c:strRef>
          </c:tx>
          <c:dPt>
            <c:idx val="0"/>
            <c:bubble3D val="0"/>
            <c:spPr>
              <a:solidFill>
                <a:srgbClr val="003F9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AD-44A4-BF12-1BA7B95CD155}"/>
              </c:ext>
            </c:extLst>
          </c:dPt>
          <c:dPt>
            <c:idx val="1"/>
            <c:bubble3D val="0"/>
            <c:spPr>
              <a:solidFill>
                <a:srgbClr val="01A0C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AD-44A4-BF12-1BA7B95CD155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AD-44A4-BF12-1BA7B95CD155}"/>
              </c:ext>
            </c:extLst>
          </c:dPt>
          <c:dPt>
            <c:idx val="3"/>
            <c:bubble3D val="0"/>
            <c:spPr>
              <a:solidFill>
                <a:srgbClr val="001F4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AD-44A4-BF12-1BA7B95CD155}"/>
              </c:ext>
            </c:extLst>
          </c:dPt>
          <c:dPt>
            <c:idx val="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7AD-44A4-BF12-1BA7B95CD155}"/>
              </c:ext>
            </c:extLst>
          </c:dPt>
          <c:dLbls>
            <c:dLbl>
              <c:idx val="0"/>
              <c:layout>
                <c:manualLayout>
                  <c:x val="-0.12858192505510654"/>
                  <c:y val="0.270199112278900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AD-44A4-BF12-1BA7B95CD155}"/>
                </c:ext>
              </c:extLst>
            </c:dLbl>
            <c:dLbl>
              <c:idx val="1"/>
              <c:layout>
                <c:manualLayout>
                  <c:x val="1.0496483677967881E-2"/>
                  <c:y val="0.4414860495271325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AD-44A4-BF12-1BA7B95CD155}"/>
                </c:ext>
              </c:extLst>
            </c:dLbl>
            <c:dLbl>
              <c:idx val="2"/>
              <c:layout>
                <c:manualLayout>
                  <c:x val="0.14695077149155034"/>
                  <c:y val="0.5090358275968577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7AD-44A4-BF12-1BA7B95CD155}"/>
                </c:ext>
              </c:extLst>
            </c:dLbl>
            <c:dLbl>
              <c:idx val="3"/>
              <c:layout>
                <c:manualLayout>
                  <c:x val="0.14826283195129622"/>
                  <c:y val="0.4342485733053763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AD-44A4-BF12-1BA7B95CD15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7AD-44A4-BF12-1BA7B95CD155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PG ExtraSquare" panose="02060504020202060204" pitchFamily="18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项目一</c:v>
                </c:pt>
                <c:pt idx="1">
                  <c:v>项目二</c:v>
                </c:pt>
                <c:pt idx="2">
                  <c:v>项目三</c:v>
                </c:pt>
                <c:pt idx="3">
                  <c:v>项目四</c:v>
                </c:pt>
                <c:pt idx="4">
                  <c:v>补位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0.11</c:v>
                </c:pt>
                <c:pt idx="1">
                  <c:v>6.5000000000000002E-2</c:v>
                </c:pt>
                <c:pt idx="2">
                  <c:v>0.05</c:v>
                </c:pt>
                <c:pt idx="3">
                  <c:v>0.27500000000000002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72-4501-9083-10E45D67DCF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270"/>
        <c:holeSize val="8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EE5570-F553-4941-8AE9-10DB7F6657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BDE042-5D9D-42E7-9DD8-378826B326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137E1-04F5-4A19-9960-26712F992B79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C36010-DBE4-44B7-BFB6-30ED8C28D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B090CA-6A4E-47A3-A9E4-C86B301BF2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E8598-92EA-4414-9F00-FBBDF29FB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793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D1D834DE-F942-4D7E-A8A7-1B2AAE527CDB}" type="datetimeFigureOut">
              <a:rPr lang="zh-CN" altLang="en-US" smtClean="0"/>
              <a:pPr/>
              <a:t>2020/4/22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28F5801B-D095-483F-897D-9D3C1676509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53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807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15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59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80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071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2237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218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9811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430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586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09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771600-EFCF-4A63-82E2-D1BF68BF53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5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393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985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658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620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103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867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33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0652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651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54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785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5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024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03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29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5777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46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463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375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93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09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901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685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354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5688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36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806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305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06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564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928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328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078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0468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171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1886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7198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3581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3571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662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7544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1812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13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5917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23868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678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9628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1057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5630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9618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B5285-3056-4F11-9811-CA61719951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7940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22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30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4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2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6C46CC-7551-407B-9D32-F612E917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9E92-0A32-40E4-A3F0-407EE2A381CD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491C24-8A9E-41E3-AB6F-57E61FC5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5005AF-87AF-4C45-A41E-3FBAC0ED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4628-D24B-4A88-8E61-52EF61CC85F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304D7AA2-D94C-445A-B5F7-F6EBC8C09B9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C69E92-0A32-40E4-A3F0-407EE2A381CD}" type="datetimeFigureOut">
              <a:rPr lang="zh-CN" altLang="en-US" smtClean="0"/>
              <a:pPr/>
              <a:t>2020/4/22</a:t>
            </a:fld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FABF9D0-42E8-4B97-9183-53182666C643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8A4628-D24B-4A88-8E61-52EF61CC85F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ABC67E1-796E-4865-A23E-24630A5C33AD}"/>
              </a:ext>
            </a:extLst>
          </p:cNvPr>
          <p:cNvSpPr/>
          <p:nvPr userDrawn="1"/>
        </p:nvSpPr>
        <p:spPr>
          <a:xfrm>
            <a:off x="0" y="957620"/>
            <a:ext cx="12205236" cy="4942759"/>
          </a:xfrm>
          <a:custGeom>
            <a:avLst/>
            <a:gdLst>
              <a:gd name="connsiteX0" fmla="*/ 0 w 12205236"/>
              <a:gd name="connsiteY0" fmla="*/ 0 h 4942759"/>
              <a:gd name="connsiteX1" fmla="*/ 12192000 w 12205236"/>
              <a:gd name="connsiteY1" fmla="*/ 0 h 4942759"/>
              <a:gd name="connsiteX2" fmla="*/ 12192000 w 12205236"/>
              <a:gd name="connsiteY2" fmla="*/ 1773260 h 4942759"/>
              <a:gd name="connsiteX3" fmla="*/ 12205236 w 12205236"/>
              <a:gd name="connsiteY3" fmla="*/ 1773260 h 4942759"/>
              <a:gd name="connsiteX4" fmla="*/ 12205236 w 12205236"/>
              <a:gd name="connsiteY4" fmla="*/ 3569397 h 4942759"/>
              <a:gd name="connsiteX5" fmla="*/ 12205236 w 12205236"/>
              <a:gd name="connsiteY5" fmla="*/ 3581118 h 4942759"/>
              <a:gd name="connsiteX6" fmla="*/ 12205236 w 12205236"/>
              <a:gd name="connsiteY6" fmla="*/ 4473622 h 4942759"/>
              <a:gd name="connsiteX7" fmla="*/ 11994800 w 12205236"/>
              <a:gd name="connsiteY7" fmla="*/ 4362352 h 4942759"/>
              <a:gd name="connsiteX8" fmla="*/ 11153060 w 12205236"/>
              <a:gd name="connsiteY8" fmla="*/ 4072245 h 4942759"/>
              <a:gd name="connsiteX9" fmla="*/ 9006623 w 12205236"/>
              <a:gd name="connsiteY9" fmla="*/ 4079904 h 4942759"/>
              <a:gd name="connsiteX10" fmla="*/ 6186792 w 12205236"/>
              <a:gd name="connsiteY10" fmla="*/ 4585439 h 4942759"/>
              <a:gd name="connsiteX11" fmla="*/ 2861917 w 12205236"/>
              <a:gd name="connsiteY11" fmla="*/ 4937783 h 4942759"/>
              <a:gd name="connsiteX12" fmla="*/ 1146871 w 12205236"/>
              <a:gd name="connsiteY12" fmla="*/ 4761611 h 4942759"/>
              <a:gd name="connsiteX13" fmla="*/ 168348 w 12205236"/>
              <a:gd name="connsiteY13" fmla="*/ 4340331 h 4942759"/>
              <a:gd name="connsiteX14" fmla="*/ 66738 w 12205236"/>
              <a:gd name="connsiteY14" fmla="*/ 4276429 h 4942759"/>
              <a:gd name="connsiteX15" fmla="*/ 0 w 12205236"/>
              <a:gd name="connsiteY15" fmla="*/ 4228556 h 4942759"/>
              <a:gd name="connsiteX16" fmla="*/ 0 w 12205236"/>
              <a:gd name="connsiteY16" fmla="*/ 3335590 h 4942759"/>
              <a:gd name="connsiteX17" fmla="*/ 0 w 12205236"/>
              <a:gd name="connsiteY17" fmla="*/ 3324331 h 4942759"/>
              <a:gd name="connsiteX18" fmla="*/ 0 w 12205236"/>
              <a:gd name="connsiteY18" fmla="*/ 1773260 h 4942759"/>
              <a:gd name="connsiteX19" fmla="*/ 0 w 12205236"/>
              <a:gd name="connsiteY19" fmla="*/ 1773260 h 494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205236" h="4942759">
                <a:moveTo>
                  <a:pt x="0" y="0"/>
                </a:moveTo>
                <a:lnTo>
                  <a:pt x="12192000" y="0"/>
                </a:lnTo>
                <a:lnTo>
                  <a:pt x="12192000" y="1773260"/>
                </a:lnTo>
                <a:lnTo>
                  <a:pt x="12205236" y="1773260"/>
                </a:lnTo>
                <a:lnTo>
                  <a:pt x="12205236" y="3569397"/>
                </a:lnTo>
                <a:lnTo>
                  <a:pt x="12205236" y="3581118"/>
                </a:lnTo>
                <a:lnTo>
                  <a:pt x="12205236" y="4473622"/>
                </a:lnTo>
                <a:lnTo>
                  <a:pt x="11994800" y="4362352"/>
                </a:lnTo>
                <a:cubicBezTo>
                  <a:pt x="11739648" y="4237564"/>
                  <a:pt x="11459944" y="4127138"/>
                  <a:pt x="11153060" y="4072245"/>
                </a:cubicBezTo>
                <a:cubicBezTo>
                  <a:pt x="10539291" y="3962456"/>
                  <a:pt x="9834334" y="3994371"/>
                  <a:pt x="9006623" y="4079904"/>
                </a:cubicBezTo>
                <a:cubicBezTo>
                  <a:pt x="8178911" y="4165436"/>
                  <a:pt x="7210909" y="4442459"/>
                  <a:pt x="6186792" y="4585439"/>
                </a:cubicBezTo>
                <a:cubicBezTo>
                  <a:pt x="5162675" y="4728418"/>
                  <a:pt x="3701904" y="4908420"/>
                  <a:pt x="2861917" y="4937783"/>
                </a:cubicBezTo>
                <a:cubicBezTo>
                  <a:pt x="2021930" y="4967145"/>
                  <a:pt x="1595799" y="4861186"/>
                  <a:pt x="1146871" y="4761611"/>
                </a:cubicBezTo>
                <a:cubicBezTo>
                  <a:pt x="697943" y="4662035"/>
                  <a:pt x="440159" y="4497354"/>
                  <a:pt x="168348" y="4340331"/>
                </a:cubicBezTo>
                <a:cubicBezTo>
                  <a:pt x="134373" y="4320704"/>
                  <a:pt x="100395" y="4299201"/>
                  <a:pt x="66738" y="4276429"/>
                </a:cubicBezTo>
                <a:lnTo>
                  <a:pt x="0" y="4228556"/>
                </a:lnTo>
                <a:lnTo>
                  <a:pt x="0" y="3335590"/>
                </a:lnTo>
                <a:lnTo>
                  <a:pt x="0" y="3324331"/>
                </a:lnTo>
                <a:lnTo>
                  <a:pt x="0" y="1773260"/>
                </a:lnTo>
                <a:lnTo>
                  <a:pt x="0" y="1773260"/>
                </a:lnTo>
                <a:close/>
              </a:path>
            </a:pathLst>
          </a:custGeom>
          <a:gradFill>
            <a:gsLst>
              <a:gs pos="44000">
                <a:srgbClr val="003F98"/>
              </a:gs>
              <a:gs pos="100000">
                <a:srgbClr val="003F9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" name="图片 9" descr="河边城市的建筑&#10;&#10;描述已自动生成">
            <a:extLst>
              <a:ext uri="{FF2B5EF4-FFF2-40B4-BE49-F238E27FC236}">
                <a16:creationId xmlns:a16="http://schemas.microsoft.com/office/drawing/2014/main" id="{5DCD3F47-2337-405E-B875-12E217FCFD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924" r="99076">
                        <a14:foregroundMark x1="6851" y1="41509" x2="6851" y2="53208"/>
                        <a14:foregroundMark x1="6851" y1="53208" x2="3772" y2="73962"/>
                        <a14:foregroundMark x1="3772" y1="73962" x2="1155" y2="65849"/>
                        <a14:foregroundMark x1="1155" y1="65849" x2="4080" y2="75849"/>
                        <a14:foregroundMark x1="4080" y1="75849" x2="18399" y2="80189"/>
                        <a14:foregroundMark x1="18399" y1="80189" x2="25404" y2="79434"/>
                        <a14:foregroundMark x1="25404" y1="79434" x2="28945" y2="72642"/>
                        <a14:foregroundMark x1="28945" y1="72642" x2="28176" y2="61698"/>
                        <a14:foregroundMark x1="28176" y1="61698" x2="25096" y2="55094"/>
                        <a14:foregroundMark x1="25096" y1="55094" x2="33410" y2="55660"/>
                        <a14:foregroundMark x1="33410" y1="55660" x2="39877" y2="68868"/>
                        <a14:foregroundMark x1="39877" y1="68868" x2="44650" y2="73019"/>
                        <a14:foregroundMark x1="44650" y1="73019" x2="55735" y2="74906"/>
                        <a14:foregroundMark x1="55735" y1="74906" x2="59892" y2="73962"/>
                        <a14:foregroundMark x1="59892" y1="73962" x2="64665" y2="69057"/>
                        <a14:foregroundMark x1="64665" y1="69057" x2="66359" y2="60000"/>
                        <a14:foregroundMark x1="66359" y1="60000" x2="69053" y2="67358"/>
                        <a14:foregroundMark x1="69053" y1="67358" x2="70824" y2="75849"/>
                        <a14:foregroundMark x1="70824" y1="75849" x2="77829" y2="71132"/>
                        <a14:foregroundMark x1="77829" y1="71132" x2="80523" y2="63774"/>
                        <a14:foregroundMark x1="80523" y1="63774" x2="92610" y2="72075"/>
                        <a14:foregroundMark x1="92610" y1="72075" x2="94765" y2="60566"/>
                        <a14:foregroundMark x1="94765" y1="60566" x2="93072" y2="42830"/>
                        <a14:foregroundMark x1="4465" y1="48113" x2="5389" y2="60566"/>
                        <a14:foregroundMark x1="5389" y1="60566" x2="2002" y2="67925"/>
                        <a14:foregroundMark x1="2002" y1="67925" x2="539" y2="76981"/>
                        <a14:foregroundMark x1="539" y1="76981" x2="2309" y2="96038"/>
                        <a14:foregroundMark x1="2309" y1="96038" x2="91378" y2="96038"/>
                        <a14:foregroundMark x1="91378" y1="96038" x2="95304" y2="93585"/>
                        <a14:foregroundMark x1="95304" y1="93585" x2="98537" y2="70189"/>
                        <a14:foregroundMark x1="98306" y1="93962" x2="99307" y2="99811"/>
                        <a14:foregroundMark x1="74442" y1="53208" x2="73287" y2="52453"/>
                        <a14:foregroundMark x1="74519" y1="52453" x2="74750" y2="53774"/>
                        <a14:foregroundMark x1="77136" y1="55283" x2="77444" y2="55660"/>
                        <a14:foregroundMark x1="71517" y1="51132" x2="71594" y2="53962"/>
                        <a14:foregroundMark x1="29176" y1="51132" x2="29792" y2="51887"/>
                        <a14:foregroundMark x1="36490" y1="52830" x2="37028" y2="54717"/>
                        <a14:foregroundMark x1="36182" y1="53396" x2="35258" y2="54528"/>
                        <a14:foregroundMark x1="38876" y1="56038" x2="39184" y2="56415"/>
                        <a14:foregroundMark x1="48807" y1="62642" x2="51963" y2="63396"/>
                        <a14:foregroundMark x1="6082" y1="47547" x2="5004" y2="75094"/>
                        <a14:foregroundMark x1="5004" y1="75094" x2="1155" y2="71698"/>
                        <a14:foregroundMark x1="1155" y1="71698" x2="2002" y2="96604"/>
                        <a14:foregroundMark x1="2002" y1="96604" x2="5235" y2="98113"/>
                        <a14:foregroundMark x1="1694" y1="98302" x2="30023" y2="99811"/>
                        <a14:foregroundMark x1="49962" y1="62453" x2="52810" y2="62830"/>
                        <a14:foregroundMark x1="2771" y1="96415" x2="3926" y2="99811"/>
                        <a14:foregroundMark x1="2771" y1="96415" x2="924" y2="94528"/>
                        <a14:backgroundMark x1="2771" y1="15472" x2="14781" y2="34340"/>
                        <a14:backgroundMark x1="14781" y1="34340" x2="15935" y2="44906"/>
                        <a14:backgroundMark x1="15935" y1="44906" x2="19092" y2="51698"/>
                        <a14:backgroundMark x1="19092" y1="51698" x2="20554" y2="39811"/>
                        <a14:backgroundMark x1="20554" y1="39811" x2="26713" y2="37736"/>
                        <a14:backgroundMark x1="26713" y1="37736" x2="36875" y2="40755"/>
                        <a14:backgroundMark x1="36875" y1="40755" x2="42879" y2="47170"/>
                        <a14:backgroundMark x1="42879" y1="47170" x2="45420" y2="56415"/>
                        <a14:backgroundMark x1="45420" y1="56415" x2="49192" y2="45283"/>
                        <a14:backgroundMark x1="49192" y1="45283" x2="54119" y2="48113"/>
                        <a14:backgroundMark x1="54119" y1="48113" x2="55427" y2="57358"/>
                        <a14:backgroundMark x1="55427" y1="57358" x2="58661" y2="36038"/>
                        <a14:backgroundMark x1="58661" y1="36038" x2="62433" y2="33019"/>
                        <a14:backgroundMark x1="62433" y1="33019" x2="77444" y2="39057"/>
                        <a14:backgroundMark x1="77444" y1="39057" x2="81216" y2="44906"/>
                        <a14:backgroundMark x1="81216" y1="44906" x2="85373" y2="25283"/>
                        <a14:backgroundMark x1="85373" y1="25283" x2="90916" y2="22453"/>
                        <a14:backgroundMark x1="90916" y1="22453" x2="94457" y2="29811"/>
                        <a14:backgroundMark x1="94457" y1="29811" x2="98537" y2="47925"/>
                        <a14:backgroundMark x1="98537" y1="47925" x2="99384" y2="63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6" y="1883119"/>
            <a:ext cx="12192000" cy="4974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65D7348-408E-454A-B8DE-D7FF55ABA1ED}"/>
              </a:ext>
            </a:extLst>
          </p:cNvPr>
          <p:cNvSpPr/>
          <p:nvPr userDrawn="1"/>
        </p:nvSpPr>
        <p:spPr>
          <a:xfrm>
            <a:off x="-1" y="-1"/>
            <a:ext cx="12205235" cy="2817723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片 11" descr="图片包含 游戏机, 房间&#10;&#10;描述已自动生成">
            <a:extLst>
              <a:ext uri="{FF2B5EF4-FFF2-40B4-BE49-F238E27FC236}">
                <a16:creationId xmlns:a16="http://schemas.microsoft.com/office/drawing/2014/main" id="{46CF4E19-0FD5-4148-9164-6D7D23239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3" b="96440" l="4210" r="98253">
                        <a14:foregroundMark x1="22875" y1="14082" x2="50834" y2="51345"/>
                        <a14:foregroundMark x1="50834" y1="51345" x2="65687" y2="85285"/>
                        <a14:foregroundMark x1="65687" y1="85285" x2="71962" y2="89478"/>
                        <a14:foregroundMark x1="71962" y1="89478" x2="78793" y2="85285"/>
                        <a14:foregroundMark x1="78793" y1="85285" x2="83797" y2="78323"/>
                        <a14:foregroundMark x1="83797" y1="78323" x2="87847" y2="39794"/>
                        <a14:foregroundMark x1="87847" y1="39794" x2="87292" y2="24051"/>
                        <a14:foregroundMark x1="87292" y1="24051" x2="31136" y2="54272"/>
                        <a14:foregroundMark x1="31136" y1="54272" x2="14456" y2="67563"/>
                        <a14:foregroundMark x1="14456" y1="67563" x2="13582" y2="57991"/>
                        <a14:foregroundMark x1="13582" y1="57991" x2="29627" y2="28639"/>
                        <a14:foregroundMark x1="29627" y1="28639" x2="26450" y2="21361"/>
                        <a14:foregroundMark x1="26450" y1="21361" x2="16998" y2="24604"/>
                        <a14:foregroundMark x1="16998" y1="24604" x2="10564" y2="29035"/>
                        <a14:foregroundMark x1="10564" y1="29035" x2="65608" y2="56566"/>
                        <a14:foregroundMark x1="65608" y1="56566" x2="73630" y2="64794"/>
                        <a14:foregroundMark x1="73630" y1="64794" x2="81732" y2="68908"/>
                        <a14:foregroundMark x1="81732" y1="68908" x2="88959" y2="69383"/>
                        <a14:foregroundMark x1="88959" y1="69383" x2="37808" y2="84177"/>
                        <a14:foregroundMark x1="37808" y1="84177" x2="37967" y2="92089"/>
                        <a14:foregroundMark x1="37967" y1="92089" x2="62510" y2="14320"/>
                        <a14:foregroundMark x1="62510" y1="14320" x2="60127" y2="6962"/>
                        <a14:foregroundMark x1="60127" y1="6962" x2="51867" y2="5538"/>
                        <a14:foregroundMark x1="51867" y1="5538" x2="43288" y2="7911"/>
                        <a14:foregroundMark x1="43288" y1="7911" x2="37252" y2="11867"/>
                        <a14:foregroundMark x1="37252" y1="11867" x2="26926" y2="26108"/>
                        <a14:foregroundMark x1="26926" y1="26108" x2="34790" y2="19225"/>
                        <a14:foregroundMark x1="34790" y1="19225" x2="55600" y2="16377"/>
                        <a14:foregroundMark x1="55600" y1="16377" x2="66402" y2="17563"/>
                        <a14:foregroundMark x1="66402" y1="17563" x2="83956" y2="50949"/>
                        <a14:foregroundMark x1="83956" y1="50949" x2="88165" y2="70174"/>
                        <a14:foregroundMark x1="88165" y1="70174" x2="86497" y2="78323"/>
                        <a14:foregroundMark x1="86497" y1="78323" x2="73948" y2="59968"/>
                        <a14:foregroundMark x1="73948" y1="59968" x2="66640" y2="26345"/>
                        <a14:foregroundMark x1="66640" y1="26345" x2="55044" y2="38528"/>
                        <a14:foregroundMark x1="55044" y1="38528" x2="46227" y2="59019"/>
                        <a14:foregroundMark x1="46227" y1="59019" x2="45592" y2="78481"/>
                        <a14:foregroundMark x1="45592" y1="78481" x2="57903" y2="76028"/>
                        <a14:foregroundMark x1="57903" y1="76028" x2="55600" y2="67642"/>
                        <a14:foregroundMark x1="55600" y1="67642" x2="35346" y2="53006"/>
                        <a14:foregroundMark x1="35346" y1="53006" x2="28674" y2="61472"/>
                        <a14:foregroundMark x1="28674" y1="61472" x2="27879" y2="69304"/>
                        <a14:foregroundMark x1="27879" y1="69304" x2="33042" y2="77690"/>
                        <a14:foregroundMark x1="33042" y1="77690" x2="29388" y2="84415"/>
                        <a14:foregroundMark x1="29388" y1="84415" x2="11438" y2="56804"/>
                        <a14:foregroundMark x1="11438" y1="56804" x2="11835" y2="37896"/>
                        <a14:foregroundMark x1="11835" y1="37896" x2="14853" y2="28956"/>
                        <a14:foregroundMark x1="14853" y1="28956" x2="22716" y2="24288"/>
                        <a14:foregroundMark x1="22716" y1="24288" x2="56712" y2="18117"/>
                        <a14:foregroundMark x1="56712" y1="18117" x2="67117" y2="22310"/>
                        <a14:foregroundMark x1="67117" y1="22310" x2="72597" y2="27453"/>
                        <a14:foregroundMark x1="72597" y1="27453" x2="89833" y2="65111"/>
                        <a14:foregroundMark x1="89833" y1="65111" x2="86180" y2="71598"/>
                        <a14:foregroundMark x1="86180" y1="71598" x2="58777" y2="93750"/>
                        <a14:foregroundMark x1="58777" y1="93750" x2="31215" y2="78560"/>
                        <a14:foregroundMark x1="31215" y1="78560" x2="18268" y2="84731"/>
                        <a14:foregroundMark x1="18268" y1="84731" x2="18983" y2="83386"/>
                        <a14:foregroundMark x1="42971" y1="10522" x2="45512" y2="19066"/>
                        <a14:foregroundMark x1="45512" y1="19066" x2="52423" y2="13449"/>
                        <a14:foregroundMark x1="52423" y1="13449" x2="51787" y2="6092"/>
                        <a14:foregroundMark x1="51787" y1="6092" x2="77284" y2="34415"/>
                        <a14:foregroundMark x1="77284" y1="34415" x2="86100" y2="35680"/>
                        <a14:foregroundMark x1="86100" y1="35680" x2="92613" y2="38845"/>
                        <a14:foregroundMark x1="92613" y1="38845" x2="89436" y2="57278"/>
                        <a14:foregroundMark x1="89436" y1="57278" x2="81096" y2="59494"/>
                        <a14:foregroundMark x1="81096" y1="59494" x2="50199" y2="56883"/>
                        <a14:foregroundMark x1="50199" y1="56883" x2="17712" y2="43592"/>
                        <a14:foregroundMark x1="17712" y1="43592" x2="9690" y2="45807"/>
                        <a14:foregroundMark x1="9690" y1="45807" x2="5322" y2="52294"/>
                        <a14:foregroundMark x1="5322" y1="52294" x2="16283" y2="22152"/>
                        <a14:foregroundMark x1="16283" y1="22152" x2="34154" y2="14161"/>
                        <a14:foregroundMark x1="34154" y1="14161" x2="46227" y2="17326"/>
                        <a14:foregroundMark x1="46227" y1="17326" x2="52025" y2="28797"/>
                        <a14:foregroundMark x1="52025" y1="28797" x2="53455" y2="62342"/>
                        <a14:foregroundMark x1="53455" y1="62342" x2="51152" y2="73972"/>
                        <a14:foregroundMark x1="51152" y1="73972" x2="63860" y2="69146"/>
                        <a14:foregroundMark x1="63860" y1="69146" x2="64496" y2="60127"/>
                        <a14:foregroundMark x1="64496" y1="60127" x2="65687" y2="68908"/>
                        <a14:foregroundMark x1="65687" y1="68908" x2="48292" y2="64873"/>
                        <a14:foregroundMark x1="48292" y1="64873" x2="34154" y2="57041"/>
                        <a14:foregroundMark x1="34154" y1="57041" x2="32883" y2="68908"/>
                        <a14:foregroundMark x1="32883" y1="68908" x2="38602" y2="76108"/>
                        <a14:foregroundMark x1="38602" y1="76108" x2="28356" y2="82358"/>
                        <a14:foregroundMark x1="28356" y1="82358" x2="44400" y2="88212"/>
                        <a14:foregroundMark x1="44400" y1="88212" x2="52423" y2="88924"/>
                        <a14:foregroundMark x1="52423" y1="88924" x2="60048" y2="88212"/>
                        <a14:foregroundMark x1="60048" y1="88212" x2="66561" y2="84494"/>
                        <a14:foregroundMark x1="66561" y1="84494" x2="94440" y2="55696"/>
                        <a14:foregroundMark x1="63542" y1="6883" x2="41144" y2="5696"/>
                        <a14:foregroundMark x1="41144" y1="5696" x2="20572" y2="15823"/>
                        <a14:foregroundMark x1="20572" y1="15823" x2="4845" y2="43038"/>
                        <a14:foregroundMark x1="4845" y1="43038" x2="7228" y2="65823"/>
                        <a14:foregroundMark x1="7228" y1="65823" x2="10167" y2="73180"/>
                        <a14:foregroundMark x1="10167" y1="73180" x2="26052" y2="88608"/>
                        <a14:foregroundMark x1="26052" y1="88608" x2="39714" y2="94699"/>
                        <a14:foregroundMark x1="39714" y1="94699" x2="54091" y2="96440"/>
                        <a14:foregroundMark x1="54091" y1="96440" x2="69102" y2="92801"/>
                        <a14:foregroundMark x1="69102" y1="92801" x2="75536" y2="89320"/>
                        <a14:foregroundMark x1="75536" y1="89320" x2="86100" y2="78877"/>
                        <a14:foregroundMark x1="9929" y1="29193" x2="4210" y2="52690"/>
                        <a14:foregroundMark x1="4210" y1="52690" x2="4210" y2="60285"/>
                        <a14:foregroundMark x1="4210" y1="60285" x2="8340" y2="65823"/>
                        <a14:foregroundMark x1="50675" y1="4430" x2="78157" y2="15111"/>
                        <a14:foregroundMark x1="78157" y1="15111" x2="84512" y2="19937"/>
                        <a14:foregroundMark x1="84512" y1="19937" x2="88721" y2="26899"/>
                        <a14:foregroundMark x1="90389" y1="26424" x2="96426" y2="40744"/>
                        <a14:foregroundMark x1="96426" y1="40744" x2="95393" y2="62975"/>
                        <a14:foregroundMark x1="95393" y1="62975" x2="89277" y2="76741"/>
                        <a14:foregroundMark x1="89277" y1="76741" x2="86418" y2="79984"/>
                        <a14:foregroundMark x1="15886" y1="34098" x2="15886" y2="40744"/>
                        <a14:foregroundMark x1="34631" y1="70016" x2="66878" y2="73339"/>
                        <a14:foregroundMark x1="66878" y1="73339" x2="70532" y2="66772"/>
                        <a14:foregroundMark x1="70532" y1="66772" x2="69420" y2="65823"/>
                        <a14:foregroundMark x1="67514" y1="19620" x2="74265" y2="23022"/>
                        <a14:foregroundMark x1="74265" y1="23022" x2="83241" y2="36788"/>
                        <a14:foregroundMark x1="83241" y1="36788" x2="83479" y2="41218"/>
                        <a14:foregroundMark x1="63542" y1="6408" x2="78396" y2="15348"/>
                        <a14:foregroundMark x1="97855" y1="48418" x2="97697" y2="53481"/>
                        <a14:foregroundMark x1="76013" y1="18987" x2="76172" y2="24446"/>
                        <a14:foregroundMark x1="98253" y1="48022" x2="98253" y2="49604"/>
                        <a14:foregroundMark x1="98173" y1="47864" x2="98173" y2="54984"/>
                        <a14:foregroundMark x1="23987" y1="21203" x2="13741" y2="52927"/>
                        <a14:foregroundMark x1="13741" y1="52927" x2="8658" y2="58149"/>
                        <a14:foregroundMark x1="8658" y1="58149" x2="10167" y2="65348"/>
                        <a14:foregroundMark x1="10167" y1="65348" x2="17792" y2="62342"/>
                        <a14:foregroundMark x1="17792" y1="62342" x2="21525" y2="53877"/>
                        <a14:foregroundMark x1="21525" y1="53877" x2="22637" y2="64003"/>
                        <a14:foregroundMark x1="22637" y1="64003" x2="31851" y2="89557"/>
                        <a14:foregroundMark x1="31851" y1="89557" x2="39555" y2="92722"/>
                        <a14:foregroundMark x1="39555" y1="92722" x2="47577" y2="93750"/>
                        <a14:foregroundMark x1="47577" y1="93750" x2="57824" y2="78718"/>
                        <a14:foregroundMark x1="57824" y1="78718" x2="71009" y2="32674"/>
                        <a14:foregroundMark x1="71009" y1="32674" x2="80064" y2="18829"/>
                        <a14:foregroundMark x1="32883" y1="29351" x2="42017" y2="33307"/>
                        <a14:foregroundMark x1="42017" y1="33307" x2="58062" y2="55854"/>
                        <a14:foregroundMark x1="58062" y1="55854" x2="61239" y2="64161"/>
                        <a14:foregroundMark x1="61239" y1="64161" x2="53852" y2="65981"/>
                        <a14:foregroundMark x1="53852" y1="65981" x2="38761" y2="64636"/>
                        <a14:foregroundMark x1="38761" y1="64636" x2="30342" y2="60443"/>
                        <a14:foregroundMark x1="30342" y1="60443" x2="21843" y2="65348"/>
                        <a14:foregroundMark x1="21843" y1="65348" x2="17156" y2="79193"/>
                        <a14:foregroundMark x1="17156" y1="79193" x2="17156" y2="79905"/>
                        <a14:foregroundMark x1="46545" y1="26582" x2="45115" y2="44383"/>
                        <a14:foregroundMark x1="45115" y1="44383" x2="23193" y2="61313"/>
                        <a14:foregroundMark x1="23193" y1="61313" x2="16203" y2="65032"/>
                        <a14:foregroundMark x1="16203" y1="65032" x2="11041" y2="70095"/>
                        <a14:foregroundMark x1="11041" y1="70095" x2="15091" y2="76424"/>
                        <a14:foregroundMark x1="15091" y1="76424" x2="18983" y2="77215"/>
                        <a14:foregroundMark x1="47975" y1="31566" x2="46148" y2="36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207" y="716114"/>
            <a:ext cx="1077586" cy="10818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30316C1-9ECE-4D7D-8CC2-23E694FE6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712" y="2007365"/>
            <a:ext cx="8617286" cy="914570"/>
          </a:xfrm>
        </p:spPr>
        <p:txBody>
          <a:bodyPr anchor="b">
            <a:normAutofit/>
          </a:bodyPr>
          <a:lstStyle>
            <a:lvl1pPr algn="dist">
              <a:defRPr sz="440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4879B5-E284-4F9D-864D-DEA7838D0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0712" y="2817723"/>
            <a:ext cx="8617286" cy="345718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2031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功能页-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9" name="文本占位符 10">
            <a:extLst>
              <a:ext uri="{FF2B5EF4-FFF2-40B4-BE49-F238E27FC236}">
                <a16:creationId xmlns:a16="http://schemas.microsoft.com/office/drawing/2014/main" id="{1843BC7E-C67C-4B82-BF60-DD0B7DF2C53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87287" y="2892974"/>
            <a:ext cx="4045230" cy="517614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单击编辑姓名</a:t>
            </a:r>
          </a:p>
        </p:txBody>
      </p:sp>
      <p:sp>
        <p:nvSpPr>
          <p:cNvPr id="33" name="文本占位符 10">
            <a:extLst>
              <a:ext uri="{FF2B5EF4-FFF2-40B4-BE49-F238E27FC236}">
                <a16:creationId xmlns:a16="http://schemas.microsoft.com/office/drawing/2014/main" id="{1843BC7E-C67C-4B82-BF60-DD0B7DF2C53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87287" y="3343324"/>
            <a:ext cx="4045230" cy="517614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英文姓名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4"/>
          </p:nvPr>
        </p:nvSpPr>
        <p:spPr>
          <a:xfrm>
            <a:off x="2461298" y="4039824"/>
            <a:ext cx="4598987" cy="909637"/>
          </a:xfrm>
        </p:spPr>
        <p:txBody>
          <a:bodyPr>
            <a:normAutofit/>
          </a:bodyPr>
          <a:lstStyle>
            <a:lvl1pPr marL="0" indent="0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8248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功能页-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7099D89A-424D-43D1-87AC-52C96DD7E02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2723" y="2889367"/>
            <a:ext cx="2376000" cy="2376000"/>
          </a:xfrm>
          <a:custGeom>
            <a:avLst/>
            <a:gdLst>
              <a:gd name="connsiteX0" fmla="*/ 1217427 w 2434854"/>
              <a:gd name="connsiteY0" fmla="*/ 0 h 2434854"/>
              <a:gd name="connsiteX1" fmla="*/ 2434854 w 2434854"/>
              <a:gd name="connsiteY1" fmla="*/ 1217427 h 2434854"/>
              <a:gd name="connsiteX2" fmla="*/ 1217427 w 2434854"/>
              <a:gd name="connsiteY2" fmla="*/ 2434854 h 2434854"/>
              <a:gd name="connsiteX3" fmla="*/ 0 w 2434854"/>
              <a:gd name="connsiteY3" fmla="*/ 1217427 h 2434854"/>
              <a:gd name="connsiteX4" fmla="*/ 1217427 w 2434854"/>
              <a:gd name="connsiteY4" fmla="*/ 0 h 24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854" h="2434854">
                <a:moveTo>
                  <a:pt x="1217427" y="0"/>
                </a:moveTo>
                <a:cubicBezTo>
                  <a:pt x="1889793" y="0"/>
                  <a:pt x="2434854" y="545061"/>
                  <a:pt x="2434854" y="1217427"/>
                </a:cubicBezTo>
                <a:cubicBezTo>
                  <a:pt x="2434854" y="1889793"/>
                  <a:pt x="1889793" y="2434854"/>
                  <a:pt x="1217427" y="2434854"/>
                </a:cubicBezTo>
                <a:cubicBezTo>
                  <a:pt x="545061" y="2434854"/>
                  <a:pt x="0" y="1889793"/>
                  <a:pt x="0" y="1217427"/>
                </a:cubicBezTo>
                <a:cubicBezTo>
                  <a:pt x="0" y="545061"/>
                  <a:pt x="545061" y="0"/>
                  <a:pt x="1217427" y="0"/>
                </a:cubicBezTo>
                <a:close/>
              </a:path>
            </a:pathLst>
          </a:custGeom>
          <a:ln w="38100">
            <a:solidFill>
              <a:srgbClr val="003F98"/>
            </a:solidFill>
          </a:ln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F624C62E-8C18-4165-8E6D-D4962B1022D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790290" y="2889367"/>
            <a:ext cx="2376000" cy="2376000"/>
          </a:xfrm>
          <a:custGeom>
            <a:avLst/>
            <a:gdLst>
              <a:gd name="connsiteX0" fmla="*/ 1217427 w 2434854"/>
              <a:gd name="connsiteY0" fmla="*/ 0 h 2434854"/>
              <a:gd name="connsiteX1" fmla="*/ 2434854 w 2434854"/>
              <a:gd name="connsiteY1" fmla="*/ 1217427 h 2434854"/>
              <a:gd name="connsiteX2" fmla="*/ 1217427 w 2434854"/>
              <a:gd name="connsiteY2" fmla="*/ 2434854 h 2434854"/>
              <a:gd name="connsiteX3" fmla="*/ 0 w 2434854"/>
              <a:gd name="connsiteY3" fmla="*/ 1217427 h 2434854"/>
              <a:gd name="connsiteX4" fmla="*/ 1217427 w 2434854"/>
              <a:gd name="connsiteY4" fmla="*/ 0 h 24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854" h="2434854">
                <a:moveTo>
                  <a:pt x="1217427" y="0"/>
                </a:moveTo>
                <a:cubicBezTo>
                  <a:pt x="1889793" y="0"/>
                  <a:pt x="2434854" y="545061"/>
                  <a:pt x="2434854" y="1217427"/>
                </a:cubicBezTo>
                <a:cubicBezTo>
                  <a:pt x="2434854" y="1889793"/>
                  <a:pt x="1889793" y="2434854"/>
                  <a:pt x="1217427" y="2434854"/>
                </a:cubicBezTo>
                <a:cubicBezTo>
                  <a:pt x="545061" y="2434854"/>
                  <a:pt x="0" y="1889793"/>
                  <a:pt x="0" y="1217427"/>
                </a:cubicBezTo>
                <a:cubicBezTo>
                  <a:pt x="0" y="545061"/>
                  <a:pt x="545061" y="0"/>
                  <a:pt x="1217427" y="0"/>
                </a:cubicBezTo>
                <a:close/>
              </a:path>
            </a:pathLst>
          </a:custGeom>
          <a:ln w="38100">
            <a:solidFill>
              <a:srgbClr val="003F98"/>
            </a:solidFill>
          </a:ln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DB9769C6-A9EA-4285-B36E-FA27ECE3130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874963" y="2889367"/>
            <a:ext cx="2376000" cy="2376000"/>
          </a:xfrm>
          <a:custGeom>
            <a:avLst/>
            <a:gdLst>
              <a:gd name="connsiteX0" fmla="*/ 1217427 w 2434854"/>
              <a:gd name="connsiteY0" fmla="*/ 0 h 2434854"/>
              <a:gd name="connsiteX1" fmla="*/ 2434854 w 2434854"/>
              <a:gd name="connsiteY1" fmla="*/ 1217427 h 2434854"/>
              <a:gd name="connsiteX2" fmla="*/ 1217427 w 2434854"/>
              <a:gd name="connsiteY2" fmla="*/ 2434854 h 2434854"/>
              <a:gd name="connsiteX3" fmla="*/ 0 w 2434854"/>
              <a:gd name="connsiteY3" fmla="*/ 1217427 h 2434854"/>
              <a:gd name="connsiteX4" fmla="*/ 1217427 w 2434854"/>
              <a:gd name="connsiteY4" fmla="*/ 0 h 24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854" h="2434854">
                <a:moveTo>
                  <a:pt x="1217427" y="0"/>
                </a:moveTo>
                <a:cubicBezTo>
                  <a:pt x="1889793" y="0"/>
                  <a:pt x="2434854" y="545061"/>
                  <a:pt x="2434854" y="1217427"/>
                </a:cubicBezTo>
                <a:cubicBezTo>
                  <a:pt x="2434854" y="1889793"/>
                  <a:pt x="1889793" y="2434854"/>
                  <a:pt x="1217427" y="2434854"/>
                </a:cubicBezTo>
                <a:cubicBezTo>
                  <a:pt x="545061" y="2434854"/>
                  <a:pt x="0" y="1889793"/>
                  <a:pt x="0" y="1217427"/>
                </a:cubicBezTo>
                <a:cubicBezTo>
                  <a:pt x="0" y="545061"/>
                  <a:pt x="545061" y="0"/>
                  <a:pt x="1217427" y="0"/>
                </a:cubicBezTo>
                <a:close/>
              </a:path>
            </a:pathLst>
          </a:custGeom>
          <a:ln w="38100">
            <a:solidFill>
              <a:srgbClr val="003F98"/>
            </a:solidFill>
          </a:ln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10">
            <a:extLst>
              <a:ext uri="{FF2B5EF4-FFF2-40B4-BE49-F238E27FC236}">
                <a16:creationId xmlns:a16="http://schemas.microsoft.com/office/drawing/2014/main" id="{C99AFF23-1431-4535-BAA4-2E56E55CB0B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69884" y="2418053"/>
            <a:ext cx="2416812" cy="37008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单击编辑姓名</a:t>
            </a:r>
          </a:p>
        </p:txBody>
      </p:sp>
      <p:sp>
        <p:nvSpPr>
          <p:cNvPr id="47" name="文本占位符 10">
            <a:extLst>
              <a:ext uri="{FF2B5EF4-FFF2-40B4-BE49-F238E27FC236}">
                <a16:creationId xmlns:a16="http://schemas.microsoft.com/office/drawing/2014/main" id="{118AFE98-9007-4CEC-8F1E-E82B72B0602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72317" y="2418053"/>
            <a:ext cx="2416812" cy="37008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单击编辑姓名</a:t>
            </a:r>
          </a:p>
        </p:txBody>
      </p:sp>
      <p:sp>
        <p:nvSpPr>
          <p:cNvPr id="48" name="文本占位符 10">
            <a:extLst>
              <a:ext uri="{FF2B5EF4-FFF2-40B4-BE49-F238E27FC236}">
                <a16:creationId xmlns:a16="http://schemas.microsoft.com/office/drawing/2014/main" id="{D504FE86-557B-4B22-A9BD-78ADD88D253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4557" y="2418053"/>
            <a:ext cx="2416812" cy="37008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单击编辑姓名</a:t>
            </a:r>
          </a:p>
        </p:txBody>
      </p:sp>
      <p:sp>
        <p:nvSpPr>
          <p:cNvPr id="49" name="文本占位符 21">
            <a:extLst>
              <a:ext uri="{FF2B5EF4-FFF2-40B4-BE49-F238E27FC236}">
                <a16:creationId xmlns:a16="http://schemas.microsoft.com/office/drawing/2014/main" id="{A931E129-1E2A-4FE5-9286-EE866AD756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672317" y="5366597"/>
            <a:ext cx="2493580" cy="740289"/>
          </a:xfrm>
        </p:spPr>
        <p:txBody>
          <a:bodyPr>
            <a:normAutofit/>
          </a:bodyPr>
          <a:lstStyle>
            <a:lvl1pPr marL="0" indent="0" algn="ctr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50" name="文本占位符 21">
            <a:extLst>
              <a:ext uri="{FF2B5EF4-FFF2-40B4-BE49-F238E27FC236}">
                <a16:creationId xmlns:a16="http://schemas.microsoft.com/office/drawing/2014/main" id="{3BB38BC9-EE48-4CD3-B4E1-875BE937D7C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31500" y="5366597"/>
            <a:ext cx="2493580" cy="740289"/>
          </a:xfrm>
        </p:spPr>
        <p:txBody>
          <a:bodyPr>
            <a:normAutofit/>
          </a:bodyPr>
          <a:lstStyle>
            <a:lvl1pPr marL="0" indent="0" algn="ctr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51" name="文本占位符 21">
            <a:extLst>
              <a:ext uri="{FF2B5EF4-FFF2-40B4-BE49-F238E27FC236}">
                <a16:creationId xmlns:a16="http://schemas.microsoft.com/office/drawing/2014/main" id="{AE2BDAA6-87B6-4A19-BF6D-D55987D4343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16173" y="5366597"/>
            <a:ext cx="2493580" cy="740289"/>
          </a:xfrm>
        </p:spPr>
        <p:txBody>
          <a:bodyPr>
            <a:normAutofit/>
          </a:bodyPr>
          <a:lstStyle>
            <a:lvl1pPr marL="0" indent="0" algn="ctr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87121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功能页-横版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6" name="图片占位符 3">
            <a:extLst>
              <a:ext uri="{FF2B5EF4-FFF2-40B4-BE49-F238E27FC236}">
                <a16:creationId xmlns:a16="http://schemas.microsoft.com/office/drawing/2014/main" id="{C405974C-5C41-41F5-A252-0F12F5D6167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678828" y="3299704"/>
            <a:ext cx="2894090" cy="1978929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9C85A51F-B6B9-4DFE-B126-7D14788EB32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663886" y="3299704"/>
            <a:ext cx="2894090" cy="1978929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BB72A21F-1E0E-41D2-B0B9-5EA947CF676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758497" y="2939617"/>
            <a:ext cx="3617483" cy="2473573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639F2406-F0D1-4A51-9677-C83BDC65A27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3862" y="2939617"/>
            <a:ext cx="3617483" cy="2473573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3649F612-2630-4388-A8AF-51599A25B8E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945063" y="2524125"/>
            <a:ext cx="4297362" cy="2938463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017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功能页-竖版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6" name="图片占位符 4">
            <a:extLst>
              <a:ext uri="{FF2B5EF4-FFF2-40B4-BE49-F238E27FC236}">
                <a16:creationId xmlns:a16="http://schemas.microsoft.com/office/drawing/2014/main" id="{2CD23A13-1A8E-41D7-92CB-97BB0364DDB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91748" y="3147399"/>
            <a:ext cx="1677462" cy="2232174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37" name="图片占位符 4">
            <a:extLst>
              <a:ext uri="{FF2B5EF4-FFF2-40B4-BE49-F238E27FC236}">
                <a16:creationId xmlns:a16="http://schemas.microsoft.com/office/drawing/2014/main" id="{48042DE8-6759-4A47-8A7F-448F1057C9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49786" y="3147399"/>
            <a:ext cx="1677462" cy="2232174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34" name="图片占位符 4">
            <a:extLst>
              <a:ext uri="{FF2B5EF4-FFF2-40B4-BE49-F238E27FC236}">
                <a16:creationId xmlns:a16="http://schemas.microsoft.com/office/drawing/2014/main" id="{BBBB6ACD-F15E-451F-A58C-95153070B1C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227883" y="2741804"/>
            <a:ext cx="2319037" cy="3085909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5" name="图片占位符 4">
            <a:extLst>
              <a:ext uri="{FF2B5EF4-FFF2-40B4-BE49-F238E27FC236}">
                <a16:creationId xmlns:a16="http://schemas.microsoft.com/office/drawing/2014/main" id="{DFF3AF7F-D60F-496A-8621-B85A7C13E3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82804" y="2741804"/>
            <a:ext cx="2319037" cy="3085909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C13203F-DF1E-401F-9EAA-C8C7982F5DD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676776" y="2126513"/>
            <a:ext cx="2781424" cy="3701200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712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3257337-817B-4602-A578-0A4055C59CA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97075" y="-1"/>
            <a:ext cx="10194925" cy="39046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527440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2AE2F08-6B2E-4186-BD9F-D8E02BDD5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5A488D0D-7D7F-4A79-BEF1-A208296A1F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51088" y="3167091"/>
            <a:ext cx="4384675" cy="2995585"/>
          </a:xfrm>
          <a:custGeom>
            <a:avLst/>
            <a:gdLst>
              <a:gd name="connsiteX0" fmla="*/ 0 w 4384675"/>
              <a:gd name="connsiteY0" fmla="*/ 0 h 2995585"/>
              <a:gd name="connsiteX1" fmla="*/ 3521393 w 4384675"/>
              <a:gd name="connsiteY1" fmla="*/ 0 h 2995585"/>
              <a:gd name="connsiteX2" fmla="*/ 3521393 w 4384675"/>
              <a:gd name="connsiteY2" fmla="*/ 1176565 h 2995585"/>
              <a:gd name="connsiteX3" fmla="*/ 4384675 w 4384675"/>
              <a:gd name="connsiteY3" fmla="*/ 1176565 h 2995585"/>
              <a:gd name="connsiteX4" fmla="*/ 4384675 w 4384675"/>
              <a:gd name="connsiteY4" fmla="*/ 2995585 h 2995585"/>
              <a:gd name="connsiteX5" fmla="*/ 0 w 4384675"/>
              <a:gd name="connsiteY5" fmla="*/ 2995585 h 299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4675" h="2995585">
                <a:moveTo>
                  <a:pt x="0" y="0"/>
                </a:moveTo>
                <a:lnTo>
                  <a:pt x="3521393" y="0"/>
                </a:lnTo>
                <a:lnTo>
                  <a:pt x="3521393" y="1176565"/>
                </a:lnTo>
                <a:lnTo>
                  <a:pt x="4384675" y="1176565"/>
                </a:lnTo>
                <a:lnTo>
                  <a:pt x="4384675" y="2995585"/>
                </a:lnTo>
                <a:lnTo>
                  <a:pt x="0" y="2995585"/>
                </a:ln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CBB195B7-F638-428E-A036-36BF7450DA4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39025" y="756595"/>
            <a:ext cx="4384675" cy="2995585"/>
          </a:xfrm>
          <a:custGeom>
            <a:avLst/>
            <a:gdLst>
              <a:gd name="connsiteX0" fmla="*/ 0 w 4384675"/>
              <a:gd name="connsiteY0" fmla="*/ 0 h 2995585"/>
              <a:gd name="connsiteX1" fmla="*/ 4384675 w 4384675"/>
              <a:gd name="connsiteY1" fmla="*/ 0 h 2995585"/>
              <a:gd name="connsiteX2" fmla="*/ 4384675 w 4384675"/>
              <a:gd name="connsiteY2" fmla="*/ 2995585 h 2995585"/>
              <a:gd name="connsiteX3" fmla="*/ 896533 w 4384675"/>
              <a:gd name="connsiteY3" fmla="*/ 2995585 h 2995585"/>
              <a:gd name="connsiteX4" fmla="*/ 896533 w 4384675"/>
              <a:gd name="connsiteY4" fmla="*/ 1839029 h 2995585"/>
              <a:gd name="connsiteX5" fmla="*/ 0 w 4384675"/>
              <a:gd name="connsiteY5" fmla="*/ 1839029 h 299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4675" h="2995585">
                <a:moveTo>
                  <a:pt x="0" y="0"/>
                </a:moveTo>
                <a:lnTo>
                  <a:pt x="4384675" y="0"/>
                </a:lnTo>
                <a:lnTo>
                  <a:pt x="4384675" y="2995585"/>
                </a:lnTo>
                <a:lnTo>
                  <a:pt x="896533" y="2995585"/>
                </a:lnTo>
                <a:lnTo>
                  <a:pt x="896533" y="1839029"/>
                </a:lnTo>
                <a:lnTo>
                  <a:pt x="0" y="1839029"/>
                </a:ln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44BE3EF7-6E20-41F3-A8E3-71EFF3352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875" y="3002621"/>
            <a:ext cx="2050288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F115F4D-C6B6-478F-B9E9-BEC0AF7F72A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351088" y="1286012"/>
            <a:ext cx="4719638" cy="1294628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7">
            <a:extLst>
              <a:ext uri="{FF2B5EF4-FFF2-40B4-BE49-F238E27FC236}">
                <a16:creationId xmlns:a16="http://schemas.microsoft.com/office/drawing/2014/main" id="{BA1202D5-E562-4E27-A0EA-020DAB7F5F0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70727" y="4674563"/>
            <a:ext cx="4752974" cy="1323643"/>
          </a:xfrm>
        </p:spPr>
        <p:txBody>
          <a:bodyPr>
            <a:normAutofit/>
          </a:bodyPr>
          <a:lstStyle>
            <a:lvl1pPr marL="0" indent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13880C0F-1232-46A8-97E8-04D001A57B46}"/>
              </a:ext>
            </a:extLst>
          </p:cNvPr>
          <p:cNvSpPr/>
          <p:nvPr userDrawn="1"/>
        </p:nvSpPr>
        <p:spPr>
          <a:xfrm rot="5400000">
            <a:off x="2351088" y="756595"/>
            <a:ext cx="230803" cy="230803"/>
          </a:xfrm>
          <a:prstGeom prst="corner">
            <a:avLst>
              <a:gd name="adj1" fmla="val 19100"/>
              <a:gd name="adj2" fmla="val 196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L 形 36">
            <a:extLst>
              <a:ext uri="{FF2B5EF4-FFF2-40B4-BE49-F238E27FC236}">
                <a16:creationId xmlns:a16="http://schemas.microsoft.com/office/drawing/2014/main" id="{06532C12-BDC6-4B4A-B596-BF4E3A1D20CC}"/>
              </a:ext>
            </a:extLst>
          </p:cNvPr>
          <p:cNvSpPr/>
          <p:nvPr userDrawn="1"/>
        </p:nvSpPr>
        <p:spPr>
          <a:xfrm rot="16200000">
            <a:off x="11592897" y="5937614"/>
            <a:ext cx="230803" cy="230803"/>
          </a:xfrm>
          <a:prstGeom prst="corner">
            <a:avLst>
              <a:gd name="adj1" fmla="val 19100"/>
              <a:gd name="adj2" fmla="val 196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占位符 10">
            <a:extLst>
              <a:ext uri="{FF2B5EF4-FFF2-40B4-BE49-F238E27FC236}">
                <a16:creationId xmlns:a16="http://schemas.microsoft.com/office/drawing/2014/main" id="{763A16E3-F1DC-4813-861A-C4DD52C4A0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2320" y="3556243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单击编辑标题注释</a:t>
            </a:r>
          </a:p>
        </p:txBody>
      </p:sp>
      <p:sp>
        <p:nvSpPr>
          <p:cNvPr id="21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60872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1018E07-25EC-4FFE-A155-7CBA19D4A0A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351089" y="2654233"/>
            <a:ext cx="4483466" cy="3508131"/>
          </a:xfrm>
          <a:ln w="12700">
            <a:solidFill>
              <a:schemeClr val="bg1">
                <a:lumMod val="85000"/>
              </a:schemeClr>
            </a:solidFill>
          </a:ln>
          <a:effectLst/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18E573B-61B3-4DE3-98A1-F5B97322FF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51663" y="2654233"/>
            <a:ext cx="4872037" cy="1683201"/>
          </a:xfrm>
          <a:ln w="12700">
            <a:solidFill>
              <a:schemeClr val="bg1">
                <a:lumMod val="85000"/>
              </a:schemeClr>
            </a:solidFill>
          </a:ln>
          <a:effectLst/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21" name="图片占位符 7">
            <a:extLst>
              <a:ext uri="{FF2B5EF4-FFF2-40B4-BE49-F238E27FC236}">
                <a16:creationId xmlns:a16="http://schemas.microsoft.com/office/drawing/2014/main" id="{F8490323-DE87-4E0A-8BE9-89A41AE4B7A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1662" y="4467623"/>
            <a:ext cx="4872037" cy="1683201"/>
          </a:xfrm>
          <a:ln w="12700">
            <a:solidFill>
              <a:schemeClr val="bg1">
                <a:lumMod val="85000"/>
              </a:schemeClr>
            </a:solidFill>
          </a:ln>
          <a:effectLst/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3793552B-1BB7-4CB8-BC69-DCF84777057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273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四图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6925CBF-A295-4F85-9057-110D05C9AF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44" name="图片占位符 3">
            <a:extLst>
              <a:ext uri="{FF2B5EF4-FFF2-40B4-BE49-F238E27FC236}">
                <a16:creationId xmlns:a16="http://schemas.microsoft.com/office/drawing/2014/main" id="{618A8D76-D4CC-4A89-B60C-B2AE7ECB37C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40857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5" name="文本占位符 7">
            <a:extLst>
              <a:ext uri="{FF2B5EF4-FFF2-40B4-BE49-F238E27FC236}">
                <a16:creationId xmlns:a16="http://schemas.microsoft.com/office/drawing/2014/main" id="{A051A769-2706-4EB8-A026-17C145462C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740857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324CCA7-37EB-490D-9788-0A4CC92B3F70}"/>
              </a:ext>
            </a:extLst>
          </p:cNvPr>
          <p:cNvSpPr/>
          <p:nvPr userDrawn="1"/>
        </p:nvSpPr>
        <p:spPr>
          <a:xfrm>
            <a:off x="9730697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图片占位符 3">
            <a:extLst>
              <a:ext uri="{FF2B5EF4-FFF2-40B4-BE49-F238E27FC236}">
                <a16:creationId xmlns:a16="http://schemas.microsoft.com/office/drawing/2014/main" id="{DCEA307B-0DF9-4B2C-8E6D-31F04BF2B83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420374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0" name="文本占位符 7">
            <a:extLst>
              <a:ext uri="{FF2B5EF4-FFF2-40B4-BE49-F238E27FC236}">
                <a16:creationId xmlns:a16="http://schemas.microsoft.com/office/drawing/2014/main" id="{EB69CA05-5938-4C62-B428-0DE7DAAC6B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20374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3681404-3792-4B58-8021-B981B1363A81}"/>
              </a:ext>
            </a:extLst>
          </p:cNvPr>
          <p:cNvSpPr/>
          <p:nvPr userDrawn="1"/>
        </p:nvSpPr>
        <p:spPr>
          <a:xfrm>
            <a:off x="7410214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图片占位符 3">
            <a:extLst>
              <a:ext uri="{FF2B5EF4-FFF2-40B4-BE49-F238E27FC236}">
                <a16:creationId xmlns:a16="http://schemas.microsoft.com/office/drawing/2014/main" id="{D267E068-6693-4018-BE7F-CD2AD066CE3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10051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6" name="文本占位符 7">
            <a:extLst>
              <a:ext uri="{FF2B5EF4-FFF2-40B4-BE49-F238E27FC236}">
                <a16:creationId xmlns:a16="http://schemas.microsoft.com/office/drawing/2014/main" id="{3852B822-B008-4D38-8EA3-5227E1E3C27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0051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CE91CBD-07AD-4C7F-BBF8-D2614B48C7FD}"/>
              </a:ext>
            </a:extLst>
          </p:cNvPr>
          <p:cNvSpPr/>
          <p:nvPr userDrawn="1"/>
        </p:nvSpPr>
        <p:spPr>
          <a:xfrm>
            <a:off x="5099891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图片占位符 3">
            <a:extLst>
              <a:ext uri="{FF2B5EF4-FFF2-40B4-BE49-F238E27FC236}">
                <a16:creationId xmlns:a16="http://schemas.microsoft.com/office/drawing/2014/main" id="{794BF14E-6F45-4A49-95E7-D16642D803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73990" y="3007655"/>
            <a:ext cx="2505398" cy="2562549"/>
          </a:xfrm>
          <a:ln w="28575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921C9BD1-49A2-4332-9E20-D8CEAC64A7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373861" y="5570204"/>
            <a:ext cx="2505399" cy="592224"/>
          </a:xfrm>
          <a:solidFill>
            <a:srgbClr val="001F4C"/>
          </a:solidFill>
          <a:ln w="38100">
            <a:noFill/>
          </a:ln>
        </p:spPr>
        <p:txBody>
          <a:bodyPr lIns="180000" tIns="198000">
            <a:norm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FCD6549-042E-4A79-ACDF-C8E0382F50B4}"/>
              </a:ext>
            </a:extLst>
          </p:cNvPr>
          <p:cNvSpPr/>
          <p:nvPr userDrawn="1"/>
        </p:nvSpPr>
        <p:spPr>
          <a:xfrm>
            <a:off x="2363702" y="3011439"/>
            <a:ext cx="2525718" cy="3154773"/>
          </a:xfrm>
          <a:prstGeom prst="rect">
            <a:avLst/>
          </a:prstGeom>
          <a:noFill/>
          <a:ln w="38100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131A388-A73E-4649-8845-97CC4E06F86C}"/>
              </a:ext>
            </a:extLst>
          </p:cNvPr>
          <p:cNvSpPr/>
          <p:nvPr userDrawn="1"/>
        </p:nvSpPr>
        <p:spPr>
          <a:xfrm>
            <a:off x="2373861" y="3007655"/>
            <a:ext cx="2505398" cy="315477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CDC4D1A7-2CDD-43DE-A656-75DED283F1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68" name="文本占位符 10">
            <a:extLst>
              <a:ext uri="{FF2B5EF4-FFF2-40B4-BE49-F238E27FC236}">
                <a16:creationId xmlns:a16="http://schemas.microsoft.com/office/drawing/2014/main" id="{1843BC7E-C67C-4B82-BF60-DD0B7DF2C53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18154" y="2637745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568935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四图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6925CBF-A295-4F85-9057-110D05C9AF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59" name="图片占位符 3">
            <a:extLst>
              <a:ext uri="{FF2B5EF4-FFF2-40B4-BE49-F238E27FC236}">
                <a16:creationId xmlns:a16="http://schemas.microsoft.com/office/drawing/2014/main" id="{230A172F-18DA-44D1-807C-541E6BF724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40857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DD6BBAE6-9BC5-47F4-9A4D-470738D5AA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740857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E480819-0147-477C-9A23-31C6687B4EE6}"/>
              </a:ext>
            </a:extLst>
          </p:cNvPr>
          <p:cNvSpPr/>
          <p:nvPr userDrawn="1"/>
        </p:nvSpPr>
        <p:spPr>
          <a:xfrm>
            <a:off x="9730697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3">
            <a:extLst>
              <a:ext uri="{FF2B5EF4-FFF2-40B4-BE49-F238E27FC236}">
                <a16:creationId xmlns:a16="http://schemas.microsoft.com/office/drawing/2014/main" id="{0F8829AB-B88E-46EB-8E1C-55603DCEE5A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420374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6B73D11C-769E-4469-9E30-A0F89A131EE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20374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D2D3ADD-F5D6-4BA7-9A7F-E338D844B8EE}"/>
              </a:ext>
            </a:extLst>
          </p:cNvPr>
          <p:cNvSpPr/>
          <p:nvPr userDrawn="1"/>
        </p:nvSpPr>
        <p:spPr>
          <a:xfrm>
            <a:off x="7410214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3">
            <a:extLst>
              <a:ext uri="{FF2B5EF4-FFF2-40B4-BE49-F238E27FC236}">
                <a16:creationId xmlns:a16="http://schemas.microsoft.com/office/drawing/2014/main" id="{98839452-FA1B-422F-B781-83972DF9322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373862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1" name="文本占位符 7">
            <a:extLst>
              <a:ext uri="{FF2B5EF4-FFF2-40B4-BE49-F238E27FC236}">
                <a16:creationId xmlns:a16="http://schemas.microsoft.com/office/drawing/2014/main" id="{E23C8443-127F-4125-B7FC-179A648AB8F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373862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AF4986C-6864-495A-96FB-B7643F21F6E9}"/>
              </a:ext>
            </a:extLst>
          </p:cNvPr>
          <p:cNvSpPr/>
          <p:nvPr userDrawn="1"/>
        </p:nvSpPr>
        <p:spPr>
          <a:xfrm>
            <a:off x="2363702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3">
            <a:extLst>
              <a:ext uri="{FF2B5EF4-FFF2-40B4-BE49-F238E27FC236}">
                <a16:creationId xmlns:a16="http://schemas.microsoft.com/office/drawing/2014/main" id="{1AD5E205-5F45-417F-A786-FB9E01CBD6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686555" y="3007655"/>
            <a:ext cx="2505398" cy="2562549"/>
          </a:xfrm>
          <a:ln w="28575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7" name="文本占位符 7">
            <a:extLst>
              <a:ext uri="{FF2B5EF4-FFF2-40B4-BE49-F238E27FC236}">
                <a16:creationId xmlns:a16="http://schemas.microsoft.com/office/drawing/2014/main" id="{1AD26F1A-1A57-4CC6-814E-D0684199401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6426" y="5570204"/>
            <a:ext cx="2505399" cy="592224"/>
          </a:xfrm>
          <a:solidFill>
            <a:srgbClr val="001F4C"/>
          </a:solidFill>
          <a:ln w="3810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B561C4B-48E4-4FDF-8939-B2349EDA6091}"/>
              </a:ext>
            </a:extLst>
          </p:cNvPr>
          <p:cNvSpPr/>
          <p:nvPr userDrawn="1"/>
        </p:nvSpPr>
        <p:spPr>
          <a:xfrm>
            <a:off x="4676267" y="3011439"/>
            <a:ext cx="2525718" cy="3154773"/>
          </a:xfrm>
          <a:prstGeom prst="rect">
            <a:avLst/>
          </a:prstGeom>
          <a:noFill/>
          <a:ln w="38100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79D992E-A093-4263-BECF-DDF93E8D1B66}"/>
              </a:ext>
            </a:extLst>
          </p:cNvPr>
          <p:cNvSpPr/>
          <p:nvPr userDrawn="1"/>
        </p:nvSpPr>
        <p:spPr>
          <a:xfrm>
            <a:off x="4686426" y="3007655"/>
            <a:ext cx="2505398" cy="315477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426CBC01-936D-44B3-B583-861554F57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82" name="文本占位符 10">
            <a:extLst>
              <a:ext uri="{FF2B5EF4-FFF2-40B4-BE49-F238E27FC236}">
                <a16:creationId xmlns:a16="http://schemas.microsoft.com/office/drawing/2014/main" id="{C2B4BB9F-2D0F-4AFB-8871-111502ABFA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719" y="2637745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426201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四图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6925CBF-A295-4F85-9057-110D05C9AF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67" name="图片占位符 3">
            <a:extLst>
              <a:ext uri="{FF2B5EF4-FFF2-40B4-BE49-F238E27FC236}">
                <a16:creationId xmlns:a16="http://schemas.microsoft.com/office/drawing/2014/main" id="{A19EF395-E070-41FC-A290-EC7DC8D09A9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373862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D5BB1501-F66C-44DB-922E-39C5475B975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373862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9AA2102-9EEB-482A-B0B1-5680C65AFD9F}"/>
              </a:ext>
            </a:extLst>
          </p:cNvPr>
          <p:cNvSpPr/>
          <p:nvPr userDrawn="1"/>
        </p:nvSpPr>
        <p:spPr>
          <a:xfrm>
            <a:off x="2363702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3">
            <a:extLst>
              <a:ext uri="{FF2B5EF4-FFF2-40B4-BE49-F238E27FC236}">
                <a16:creationId xmlns:a16="http://schemas.microsoft.com/office/drawing/2014/main" id="{C73E7F3C-7677-42A1-9B47-8BCC4D4CFFC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40857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4" name="文本占位符 7">
            <a:extLst>
              <a:ext uri="{FF2B5EF4-FFF2-40B4-BE49-F238E27FC236}">
                <a16:creationId xmlns:a16="http://schemas.microsoft.com/office/drawing/2014/main" id="{4F6C4DF7-B514-4668-B13B-9814442442C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740857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B788AA-0FA7-4009-B05E-C747EBD4FC32}"/>
              </a:ext>
            </a:extLst>
          </p:cNvPr>
          <p:cNvSpPr/>
          <p:nvPr userDrawn="1"/>
        </p:nvSpPr>
        <p:spPr>
          <a:xfrm>
            <a:off x="9730697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图片占位符 3">
            <a:extLst>
              <a:ext uri="{FF2B5EF4-FFF2-40B4-BE49-F238E27FC236}">
                <a16:creationId xmlns:a16="http://schemas.microsoft.com/office/drawing/2014/main" id="{E107B3EA-FB87-4420-8186-DDA666407BE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694345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1" name="文本占位符 7">
            <a:extLst>
              <a:ext uri="{FF2B5EF4-FFF2-40B4-BE49-F238E27FC236}">
                <a16:creationId xmlns:a16="http://schemas.microsoft.com/office/drawing/2014/main" id="{80DCF47E-2DDA-481C-9E91-D42D2D07F86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94345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E8E664-3C7E-47BE-89EA-758100BCF45C}"/>
              </a:ext>
            </a:extLst>
          </p:cNvPr>
          <p:cNvSpPr/>
          <p:nvPr userDrawn="1"/>
        </p:nvSpPr>
        <p:spPr>
          <a:xfrm>
            <a:off x="4684185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图片占位符 3">
            <a:extLst>
              <a:ext uri="{FF2B5EF4-FFF2-40B4-BE49-F238E27FC236}">
                <a16:creationId xmlns:a16="http://schemas.microsoft.com/office/drawing/2014/main" id="{7F476557-74B0-419F-BFDD-743812E19E5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01328" y="3007655"/>
            <a:ext cx="2505398" cy="2562549"/>
          </a:xfrm>
          <a:ln w="28575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4" name="文本占位符 7">
            <a:extLst>
              <a:ext uri="{FF2B5EF4-FFF2-40B4-BE49-F238E27FC236}">
                <a16:creationId xmlns:a16="http://schemas.microsoft.com/office/drawing/2014/main" id="{816C07F0-E082-4344-A0F5-F4103AD4FB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01199" y="5570204"/>
            <a:ext cx="2505399" cy="592224"/>
          </a:xfrm>
          <a:solidFill>
            <a:srgbClr val="001F4C"/>
          </a:solidFill>
          <a:ln w="3810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3FEC639-0473-4EB2-8502-3D8DC601C245}"/>
              </a:ext>
            </a:extLst>
          </p:cNvPr>
          <p:cNvSpPr/>
          <p:nvPr userDrawn="1"/>
        </p:nvSpPr>
        <p:spPr>
          <a:xfrm>
            <a:off x="6991040" y="3011439"/>
            <a:ext cx="2525718" cy="3154773"/>
          </a:xfrm>
          <a:prstGeom prst="rect">
            <a:avLst/>
          </a:prstGeom>
          <a:noFill/>
          <a:ln w="38100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AEBBCC3-0314-4186-AF10-5EB5D7139C21}"/>
              </a:ext>
            </a:extLst>
          </p:cNvPr>
          <p:cNvSpPr/>
          <p:nvPr userDrawn="1"/>
        </p:nvSpPr>
        <p:spPr>
          <a:xfrm>
            <a:off x="7001199" y="3007655"/>
            <a:ext cx="2505398" cy="315477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C1E1B7F3-D3B7-4A8C-B9AD-6944EBBD9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88" name="文本占位符 10">
            <a:extLst>
              <a:ext uri="{FF2B5EF4-FFF2-40B4-BE49-F238E27FC236}">
                <a16:creationId xmlns:a16="http://schemas.microsoft.com/office/drawing/2014/main" id="{2CB92AFF-02CA-4857-B02A-290A983271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45492" y="2637745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321053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D169ECF-3ABF-4327-911B-E13DEFEF362D}"/>
              </a:ext>
            </a:extLst>
          </p:cNvPr>
          <p:cNvSpPr/>
          <p:nvPr userDrawn="1"/>
        </p:nvSpPr>
        <p:spPr>
          <a:xfrm>
            <a:off x="0" y="0"/>
            <a:ext cx="12192000" cy="6030410"/>
          </a:xfrm>
          <a:prstGeom prst="rect">
            <a:avLst/>
          </a:prstGeom>
          <a:gradFill>
            <a:gsLst>
              <a:gs pos="30000">
                <a:srgbClr val="E2F3FF">
                  <a:alpha val="95000"/>
                </a:srgbClr>
              </a:gs>
              <a:gs pos="100000">
                <a:srgbClr val="E2F3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CONTENTS"/>
          <p:cNvSpPr txBox="1"/>
          <p:nvPr userDrawn="1"/>
        </p:nvSpPr>
        <p:spPr>
          <a:xfrm>
            <a:off x="2365985" y="4103134"/>
            <a:ext cx="71384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AAE3FE">
                    <a:alpha val="43000"/>
                  </a:srgbClr>
                </a:solidFill>
                <a:latin typeface="Arial Black" panose="020B0A04020102020204" pitchFamily="34" charset="0"/>
              </a:rPr>
              <a:t>CONTENTS</a:t>
            </a:r>
            <a:endParaRPr lang="zh-CN" altLang="en-US" sz="8800" dirty="0">
              <a:solidFill>
                <a:srgbClr val="AAE3FE">
                  <a:alpha val="43000"/>
                </a:srgb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图片 6" descr="湖边有许多建筑&#10;&#10;描述已自动生成">
            <a:extLst>
              <a:ext uri="{FF2B5EF4-FFF2-40B4-BE49-F238E27FC236}">
                <a16:creationId xmlns:a16="http://schemas.microsoft.com/office/drawing/2014/main" id="{00BB06A4-A553-48A0-BB97-E1C0702A5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69" b="100000" l="0" r="99480">
                        <a14:foregroundMark x1="99517" y1="98986" x2="99517" y2="99899"/>
                        <a14:foregroundMark x1="20260" y1="57505" x2="25353" y2="59432"/>
                        <a14:foregroundMark x1="72007" y1="58114" x2="70260" y2="58519"/>
                        <a14:foregroundMark x1="38699" y1="61359" x2="44387" y2="60345"/>
                        <a14:foregroundMark x1="44387" y1="60345" x2="54498" y2="61359"/>
                        <a14:foregroundMark x1="66654" y1="62069" x2="64201" y2="69371"/>
                        <a14:foregroundMark x1="73123" y1="54361" x2="75353" y2="57404"/>
                        <a14:foregroundMark x1="18996" y1="58722" x2="17286" y2="60345"/>
                        <a14:backgroundMark x1="0" y1="52231" x2="1933" y2="53448"/>
                        <a14:backgroundMark x1="1970" y1="53550" x2="12193" y2="71805"/>
                        <a14:backgroundMark x1="12193" y1="71805" x2="14424" y2="42698"/>
                        <a14:backgroundMark x1="14424" y1="42698" x2="22379" y2="38844"/>
                        <a14:backgroundMark x1="22379" y1="38844" x2="29182" y2="39452"/>
                        <a14:backgroundMark x1="29182" y1="39452" x2="31673" y2="51521"/>
                        <a14:backgroundMark x1="31673" y1="51521" x2="38848" y2="53144"/>
                        <a14:backgroundMark x1="38848" y1="53144" x2="52602" y2="49087"/>
                        <a14:backgroundMark x1="52602" y1="49087" x2="63234" y2="54970"/>
                        <a14:backgroundMark x1="0" y1="82961" x2="1561" y2="83063"/>
                        <a14:backgroundMark x1="1599" y1="83164" x2="2454" y2="84077"/>
                        <a14:backgroundMark x1="0" y1="73529" x2="8401" y2="77992"/>
                        <a14:backgroundMark x1="0" y1="71602" x2="446" y2="71400"/>
                        <a14:backgroundMark x1="0" y1="86308" x2="669" y2="86308"/>
                        <a14:backgroundMark x1="706" y1="86308" x2="2788" y2="85700"/>
                        <a14:backgroundMark x1="79888" y1="39249" x2="97584" y2="80020"/>
                        <a14:backgroundMark x1="63086" y1="65923" x2="63197" y2="65112"/>
                        <a14:backgroundMark x1="11896" y1="76166" x2="12379" y2="79310"/>
                        <a14:backgroundMark x1="4164" y1="77789" x2="4312" y2="85294"/>
                        <a14:backgroundMark x1="7918" y1="79513" x2="4461" y2="85497"/>
                        <a14:backgroundMark x1="4461" y1="85497" x2="4089" y2="86917"/>
                        <a14:backgroundMark x1="4498" y1="84178" x2="3978" y2="88235"/>
                        <a14:backgroundMark x1="86245" y1="86613" x2="86171" y2="88235"/>
                        <a14:backgroundMark x1="91710" y1="88032" x2="90483" y2="91278"/>
                        <a14:backgroundMark x1="87212" y1="86207" x2="90558" y2="90264"/>
                      </a14:backgroundRemoval>
                    </a14:imgEffect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88949"/>
            <a:ext cx="12192000" cy="4469052"/>
          </a:xfrm>
          <a:prstGeom prst="rect">
            <a:avLst/>
          </a:prstGeom>
        </p:spPr>
      </p:pic>
      <p:sp>
        <p:nvSpPr>
          <p:cNvPr id="40" name="竖排文字占位符 39">
            <a:extLst>
              <a:ext uri="{FF2B5EF4-FFF2-40B4-BE49-F238E27FC236}">
                <a16:creationId xmlns:a16="http://schemas.microsoft.com/office/drawing/2014/main" id="{56C47342-38A5-41E8-8D35-BD8338DA964F}"/>
              </a:ext>
            </a:extLst>
          </p:cNvPr>
          <p:cNvSpPr>
            <a:spLocks noGrp="1"/>
          </p:cNvSpPr>
          <p:nvPr>
            <p:ph type="body" orient="vert" sz="quarter" idx="10"/>
          </p:nvPr>
        </p:nvSpPr>
        <p:spPr>
          <a:xfrm>
            <a:off x="1527480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41" name="竖排文字占位符 39">
            <a:extLst>
              <a:ext uri="{FF2B5EF4-FFF2-40B4-BE49-F238E27FC236}">
                <a16:creationId xmlns:a16="http://schemas.microsoft.com/office/drawing/2014/main" id="{E1659441-60AD-4992-8A4D-F0F7002E59E5}"/>
              </a:ext>
            </a:extLst>
          </p:cNvPr>
          <p:cNvSpPr>
            <a:spLocks noGrp="1"/>
          </p:cNvSpPr>
          <p:nvPr>
            <p:ph type="body" orient="vert" sz="quarter" idx="11"/>
          </p:nvPr>
        </p:nvSpPr>
        <p:spPr>
          <a:xfrm>
            <a:off x="3611144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42" name="竖排文字占位符 39">
            <a:extLst>
              <a:ext uri="{FF2B5EF4-FFF2-40B4-BE49-F238E27FC236}">
                <a16:creationId xmlns:a16="http://schemas.microsoft.com/office/drawing/2014/main" id="{37A66D83-1118-4CBB-962C-AD66BEB63B8C}"/>
              </a:ext>
            </a:extLst>
          </p:cNvPr>
          <p:cNvSpPr>
            <a:spLocks noGrp="1"/>
          </p:cNvSpPr>
          <p:nvPr>
            <p:ph type="body" orient="vert" sz="quarter" idx="12"/>
          </p:nvPr>
        </p:nvSpPr>
        <p:spPr>
          <a:xfrm>
            <a:off x="5694808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43" name="竖排文字占位符 39">
            <a:extLst>
              <a:ext uri="{FF2B5EF4-FFF2-40B4-BE49-F238E27FC236}">
                <a16:creationId xmlns:a16="http://schemas.microsoft.com/office/drawing/2014/main" id="{D1B98906-FFF8-4CA9-A1D9-04167FCC0A62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>
          <a:xfrm>
            <a:off x="9862136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53" name="竖排文字占位符 39">
            <a:extLst>
              <a:ext uri="{FF2B5EF4-FFF2-40B4-BE49-F238E27FC236}">
                <a16:creationId xmlns:a16="http://schemas.microsoft.com/office/drawing/2014/main" id="{4E03B9CD-DB48-4B9C-B4A7-10DDF7BFC3EA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>
          <a:xfrm>
            <a:off x="7778472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1196040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四图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6925CBF-A295-4F85-9057-110D05C9AF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43" name="等腰三角形 8">
            <a:extLst>
              <a:ext uri="{FF2B5EF4-FFF2-40B4-BE49-F238E27FC236}">
                <a16:creationId xmlns:a16="http://schemas.microsoft.com/office/drawing/2014/main" id="{51C45C34-3272-4854-A7EC-97636ECC0CCE}"/>
              </a:ext>
            </a:extLst>
          </p:cNvPr>
          <p:cNvSpPr/>
          <p:nvPr userDrawn="1"/>
        </p:nvSpPr>
        <p:spPr>
          <a:xfrm rot="10800000">
            <a:off x="11978162" y="5875339"/>
            <a:ext cx="126000" cy="54000"/>
          </a:xfrm>
          <a:custGeom>
            <a:avLst/>
            <a:gdLst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0 w 1976715"/>
              <a:gd name="connsiteY3" fmla="*/ 1704065 h 1704065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963001 w 1976715"/>
              <a:gd name="connsiteY3" fmla="*/ 1699530 h 1704065"/>
              <a:gd name="connsiteX4" fmla="*/ 0 w 1976715"/>
              <a:gd name="connsiteY4" fmla="*/ 1704065 h 1704065"/>
              <a:gd name="connsiteX0" fmla="*/ 963001 w 1976715"/>
              <a:gd name="connsiteY0" fmla="*/ 1699530 h 1790970"/>
              <a:gd name="connsiteX1" fmla="*/ 0 w 1976715"/>
              <a:gd name="connsiteY1" fmla="*/ 1704065 h 1790970"/>
              <a:gd name="connsiteX2" fmla="*/ 988358 w 1976715"/>
              <a:gd name="connsiteY2" fmla="*/ 0 h 1790970"/>
              <a:gd name="connsiteX3" fmla="*/ 1976715 w 1976715"/>
              <a:gd name="connsiteY3" fmla="*/ 1704065 h 1790970"/>
              <a:gd name="connsiteX4" fmla="*/ 1054441 w 1976715"/>
              <a:gd name="connsiteY4" fmla="*/ 1790970 h 1790970"/>
              <a:gd name="connsiteX0" fmla="*/ 0 w 1976715"/>
              <a:gd name="connsiteY0" fmla="*/ 1704065 h 1790970"/>
              <a:gd name="connsiteX1" fmla="*/ 988358 w 1976715"/>
              <a:gd name="connsiteY1" fmla="*/ 0 h 1790970"/>
              <a:gd name="connsiteX2" fmla="*/ 1976715 w 1976715"/>
              <a:gd name="connsiteY2" fmla="*/ 1704065 h 1790970"/>
              <a:gd name="connsiteX3" fmla="*/ 1054441 w 1976715"/>
              <a:gd name="connsiteY3" fmla="*/ 1790970 h 1790970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6715" h="1704065">
                <a:moveTo>
                  <a:pt x="0" y="1704065"/>
                </a:moveTo>
                <a:lnTo>
                  <a:pt x="988358" y="0"/>
                </a:lnTo>
                <a:lnTo>
                  <a:pt x="1976715" y="1704065"/>
                </a:lnTo>
              </a:path>
            </a:pathLst>
          </a:cu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图片占位符 3">
            <a:extLst>
              <a:ext uri="{FF2B5EF4-FFF2-40B4-BE49-F238E27FC236}">
                <a16:creationId xmlns:a16="http://schemas.microsoft.com/office/drawing/2014/main" id="{BC650DFE-39B4-48C9-A3A3-5BE355B950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08271" y="3007655"/>
            <a:ext cx="2505398" cy="2562549"/>
          </a:xfrm>
          <a:ln w="28575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5" name="文本占位符 7">
            <a:extLst>
              <a:ext uri="{FF2B5EF4-FFF2-40B4-BE49-F238E27FC236}">
                <a16:creationId xmlns:a16="http://schemas.microsoft.com/office/drawing/2014/main" id="{4190FC9D-DC54-4754-A266-A8FF4EEA5C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08142" y="5570204"/>
            <a:ext cx="2505399" cy="592224"/>
          </a:xfrm>
          <a:solidFill>
            <a:srgbClr val="001F4C"/>
          </a:solidFill>
          <a:ln w="3810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48" name="等腰三角形 8">
            <a:extLst>
              <a:ext uri="{FF2B5EF4-FFF2-40B4-BE49-F238E27FC236}">
                <a16:creationId xmlns:a16="http://schemas.microsoft.com/office/drawing/2014/main" id="{AD13B4D1-8D59-41DC-886A-0AA491918D40}"/>
              </a:ext>
            </a:extLst>
          </p:cNvPr>
          <p:cNvSpPr/>
          <p:nvPr userDrawn="1"/>
        </p:nvSpPr>
        <p:spPr>
          <a:xfrm rot="10800000">
            <a:off x="11959574" y="5875339"/>
            <a:ext cx="126000" cy="54000"/>
          </a:xfrm>
          <a:custGeom>
            <a:avLst/>
            <a:gdLst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0 w 1976715"/>
              <a:gd name="connsiteY3" fmla="*/ 1704065 h 1704065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963001 w 1976715"/>
              <a:gd name="connsiteY3" fmla="*/ 1699530 h 1704065"/>
              <a:gd name="connsiteX4" fmla="*/ 0 w 1976715"/>
              <a:gd name="connsiteY4" fmla="*/ 1704065 h 1704065"/>
              <a:gd name="connsiteX0" fmla="*/ 963001 w 1976715"/>
              <a:gd name="connsiteY0" fmla="*/ 1699530 h 1790970"/>
              <a:gd name="connsiteX1" fmla="*/ 0 w 1976715"/>
              <a:gd name="connsiteY1" fmla="*/ 1704065 h 1790970"/>
              <a:gd name="connsiteX2" fmla="*/ 988358 w 1976715"/>
              <a:gd name="connsiteY2" fmla="*/ 0 h 1790970"/>
              <a:gd name="connsiteX3" fmla="*/ 1976715 w 1976715"/>
              <a:gd name="connsiteY3" fmla="*/ 1704065 h 1790970"/>
              <a:gd name="connsiteX4" fmla="*/ 1054441 w 1976715"/>
              <a:gd name="connsiteY4" fmla="*/ 1790970 h 1790970"/>
              <a:gd name="connsiteX0" fmla="*/ 0 w 1976715"/>
              <a:gd name="connsiteY0" fmla="*/ 1704065 h 1790970"/>
              <a:gd name="connsiteX1" fmla="*/ 988358 w 1976715"/>
              <a:gd name="connsiteY1" fmla="*/ 0 h 1790970"/>
              <a:gd name="connsiteX2" fmla="*/ 1976715 w 1976715"/>
              <a:gd name="connsiteY2" fmla="*/ 1704065 h 1790970"/>
              <a:gd name="connsiteX3" fmla="*/ 1054441 w 1976715"/>
              <a:gd name="connsiteY3" fmla="*/ 1790970 h 1790970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6715" h="1704065">
                <a:moveTo>
                  <a:pt x="0" y="1704065"/>
                </a:moveTo>
                <a:lnTo>
                  <a:pt x="988358" y="0"/>
                </a:lnTo>
                <a:lnTo>
                  <a:pt x="1976715" y="1704065"/>
                </a:lnTo>
              </a:path>
            </a:pathLst>
          </a:cu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DCDA144-5750-4501-AF47-08D488C76358}"/>
              </a:ext>
            </a:extLst>
          </p:cNvPr>
          <p:cNvSpPr/>
          <p:nvPr userDrawn="1"/>
        </p:nvSpPr>
        <p:spPr>
          <a:xfrm>
            <a:off x="9296401" y="3011439"/>
            <a:ext cx="2527300" cy="3154773"/>
          </a:xfrm>
          <a:prstGeom prst="rect">
            <a:avLst/>
          </a:prstGeom>
          <a:noFill/>
          <a:ln w="38100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F93664B-AA1F-4745-8FCA-1C7358B52664}"/>
              </a:ext>
            </a:extLst>
          </p:cNvPr>
          <p:cNvSpPr/>
          <p:nvPr userDrawn="1"/>
        </p:nvSpPr>
        <p:spPr>
          <a:xfrm>
            <a:off x="9308142" y="3007655"/>
            <a:ext cx="2505398" cy="315477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3">
            <a:extLst>
              <a:ext uri="{FF2B5EF4-FFF2-40B4-BE49-F238E27FC236}">
                <a16:creationId xmlns:a16="http://schemas.microsoft.com/office/drawing/2014/main" id="{96436276-2702-442E-87EE-02CE644AFC0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94345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0FC414E8-052C-4ED7-9C59-4496B2F2F9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4345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0856BC3-CBAA-4190-81AA-5B58AC0F9EEF}"/>
              </a:ext>
            </a:extLst>
          </p:cNvPr>
          <p:cNvSpPr/>
          <p:nvPr userDrawn="1"/>
        </p:nvSpPr>
        <p:spPr>
          <a:xfrm>
            <a:off x="4684185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3">
            <a:extLst>
              <a:ext uri="{FF2B5EF4-FFF2-40B4-BE49-F238E27FC236}">
                <a16:creationId xmlns:a16="http://schemas.microsoft.com/office/drawing/2014/main" id="{610748CB-0B64-4CA3-8D8E-28AD0D0E5E7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73862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8BA81652-8505-4E5C-B2B4-2AF72F2292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73862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584E94B-895A-404D-AF9B-86CF957CE4E6}"/>
              </a:ext>
            </a:extLst>
          </p:cNvPr>
          <p:cNvSpPr/>
          <p:nvPr userDrawn="1"/>
        </p:nvSpPr>
        <p:spPr>
          <a:xfrm>
            <a:off x="2363702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3">
            <a:extLst>
              <a:ext uri="{FF2B5EF4-FFF2-40B4-BE49-F238E27FC236}">
                <a16:creationId xmlns:a16="http://schemas.microsoft.com/office/drawing/2014/main" id="{C4E884FD-89DF-41B1-A66F-0E977146073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14785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218584DE-27FA-4AAB-BDC1-CAD1ED450C1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014785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8A11729-FA9B-47BE-B47E-2087123FD05E}"/>
              </a:ext>
            </a:extLst>
          </p:cNvPr>
          <p:cNvSpPr/>
          <p:nvPr userDrawn="1"/>
        </p:nvSpPr>
        <p:spPr>
          <a:xfrm>
            <a:off x="7004625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92C78E44-1273-4494-9294-4836E54C1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71" name="文本占位符 10">
            <a:extLst>
              <a:ext uri="{FF2B5EF4-FFF2-40B4-BE49-F238E27FC236}">
                <a16:creationId xmlns:a16="http://schemas.microsoft.com/office/drawing/2014/main" id="{9E49D5D4-D97A-4D5F-B33B-5A78AC47341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488" y="2637745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698342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时间轴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3167CFF-1115-4ACD-8826-0F05B6E4E8E7}"/>
              </a:ext>
            </a:extLst>
          </p:cNvPr>
          <p:cNvSpPr/>
          <p:nvPr userDrawn="1"/>
        </p:nvSpPr>
        <p:spPr>
          <a:xfrm>
            <a:off x="6610332" y="2379771"/>
            <a:ext cx="903768" cy="903768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B80B37-BA50-4854-AB0D-F955A8373502}"/>
              </a:ext>
            </a:extLst>
          </p:cNvPr>
          <p:cNvSpPr txBox="1"/>
          <p:nvPr userDrawn="1"/>
        </p:nvSpPr>
        <p:spPr>
          <a:xfrm>
            <a:off x="6593722" y="2646989"/>
            <a:ext cx="93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START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725B26-ABC1-4527-9A66-C108244C2F9C}"/>
              </a:ext>
            </a:extLst>
          </p:cNvPr>
          <p:cNvCxnSpPr>
            <a:stCxn id="18" idx="4"/>
          </p:cNvCxnSpPr>
          <p:nvPr userDrawn="1"/>
        </p:nvCxnSpPr>
        <p:spPr>
          <a:xfrm>
            <a:off x="7062216" y="3283539"/>
            <a:ext cx="5334" cy="3574461"/>
          </a:xfrm>
          <a:prstGeom prst="line">
            <a:avLst/>
          </a:prstGeom>
          <a:ln w="19050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22489754-8A2E-4C03-8D66-D951844B0198}"/>
              </a:ext>
            </a:extLst>
          </p:cNvPr>
          <p:cNvSpPr/>
          <p:nvPr userDrawn="1"/>
        </p:nvSpPr>
        <p:spPr>
          <a:xfrm>
            <a:off x="6949023" y="4295553"/>
            <a:ext cx="226385" cy="226385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38">
            <a:extLst>
              <a:ext uri="{FF2B5EF4-FFF2-40B4-BE49-F238E27FC236}">
                <a16:creationId xmlns:a16="http://schemas.microsoft.com/office/drawing/2014/main" id="{6BE14023-B723-4B6B-8A55-A1BBE6DA706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95625" y="4065365"/>
            <a:ext cx="2952750" cy="1214438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文本占位符 40">
            <a:extLst>
              <a:ext uri="{FF2B5EF4-FFF2-40B4-BE49-F238E27FC236}">
                <a16:creationId xmlns:a16="http://schemas.microsoft.com/office/drawing/2014/main" id="{3403BA84-D7EF-4ACB-8DC4-B7B0B72391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86782" y="3616992"/>
            <a:ext cx="2952751" cy="460375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1A0C7"/>
                </a:solidFill>
                <a:latin typeface="BPG ExtraSquare" panose="02060504020202060204" pitchFamily="18" charset="0"/>
                <a:ea typeface="方正正粗黑简体" panose="02000000000000000000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666DB00-0F7C-4D43-9F39-5831E3D3AB2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018463" y="3429000"/>
            <a:ext cx="3049587" cy="1957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46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时间轴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B80B37-BA50-4854-AB0D-F955A8373502}"/>
              </a:ext>
            </a:extLst>
          </p:cNvPr>
          <p:cNvSpPr txBox="1"/>
          <p:nvPr userDrawn="1"/>
        </p:nvSpPr>
        <p:spPr>
          <a:xfrm>
            <a:off x="6593722" y="3121825"/>
            <a:ext cx="93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START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725B26-ABC1-4527-9A66-C108244C2F9C}"/>
              </a:ext>
            </a:extLst>
          </p:cNvPr>
          <p:cNvCxnSpPr>
            <a:cxnSpLocks/>
          </p:cNvCxnSpPr>
          <p:nvPr userDrawn="1"/>
        </p:nvCxnSpPr>
        <p:spPr>
          <a:xfrm>
            <a:off x="7067550" y="7258"/>
            <a:ext cx="0" cy="6850742"/>
          </a:xfrm>
          <a:prstGeom prst="line">
            <a:avLst/>
          </a:prstGeom>
          <a:ln w="19050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22489754-8A2E-4C03-8D66-D951844B0198}"/>
              </a:ext>
            </a:extLst>
          </p:cNvPr>
          <p:cNvSpPr/>
          <p:nvPr userDrawn="1"/>
        </p:nvSpPr>
        <p:spPr>
          <a:xfrm>
            <a:off x="6949023" y="4770389"/>
            <a:ext cx="226385" cy="226385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38">
            <a:extLst>
              <a:ext uri="{FF2B5EF4-FFF2-40B4-BE49-F238E27FC236}">
                <a16:creationId xmlns:a16="http://schemas.microsoft.com/office/drawing/2014/main" id="{6BE14023-B723-4B6B-8A55-A1BBE6DA706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95625" y="4540201"/>
            <a:ext cx="2952750" cy="1214438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文本占位符 40">
            <a:extLst>
              <a:ext uri="{FF2B5EF4-FFF2-40B4-BE49-F238E27FC236}">
                <a16:creationId xmlns:a16="http://schemas.microsoft.com/office/drawing/2014/main" id="{3403BA84-D7EF-4ACB-8DC4-B7B0B72391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6782" y="4091828"/>
            <a:ext cx="2952751" cy="460375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1A0C7"/>
                </a:solidFill>
                <a:latin typeface="BPG ExtraSquare" panose="02060504020202060204" pitchFamily="18" charset="0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单击此处编辑时间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666DB00-0F7C-4D43-9F39-5831E3D3AB2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018463" y="3903836"/>
            <a:ext cx="3049587" cy="1957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F4BA7FE-74E6-4A4F-9E1E-F49A28C91EC2}"/>
              </a:ext>
            </a:extLst>
          </p:cNvPr>
          <p:cNvSpPr/>
          <p:nvPr userDrawn="1"/>
        </p:nvSpPr>
        <p:spPr>
          <a:xfrm>
            <a:off x="6949023" y="1685138"/>
            <a:ext cx="226385" cy="226385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CD8734E2-9ECD-4A81-BC41-9494256522B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0468" y="819636"/>
            <a:ext cx="3049587" cy="1957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3" name="文本占位符 38">
            <a:extLst>
              <a:ext uri="{FF2B5EF4-FFF2-40B4-BE49-F238E27FC236}">
                <a16:creationId xmlns:a16="http://schemas.microsoft.com/office/drawing/2014/main" id="{3045C645-9D0A-478C-9CD9-4CC82DF326D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18463" y="1479884"/>
            <a:ext cx="2952750" cy="1214438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40">
            <a:extLst>
              <a:ext uri="{FF2B5EF4-FFF2-40B4-BE49-F238E27FC236}">
                <a16:creationId xmlns:a16="http://schemas.microsoft.com/office/drawing/2014/main" id="{6F98C5F2-7D89-4AB6-9881-A542FF4FA1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8463" y="1019509"/>
            <a:ext cx="2952751" cy="46037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1A0C7"/>
                </a:solidFill>
                <a:latin typeface="BPG ExtraSquare" panose="02060504020202060204" pitchFamily="18" charset="0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单击此处编辑时间</a:t>
            </a:r>
          </a:p>
        </p:txBody>
      </p:sp>
    </p:spTree>
    <p:extLst>
      <p:ext uri="{BB962C8B-B14F-4D97-AF65-F5344CB8AC3E}">
        <p14:creationId xmlns:p14="http://schemas.microsoft.com/office/powerpoint/2010/main" val="187306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时间轴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B80B37-BA50-4854-AB0D-F955A8373502}"/>
              </a:ext>
            </a:extLst>
          </p:cNvPr>
          <p:cNvSpPr txBox="1"/>
          <p:nvPr userDrawn="1"/>
        </p:nvSpPr>
        <p:spPr>
          <a:xfrm>
            <a:off x="6593722" y="2672530"/>
            <a:ext cx="93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START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725B26-ABC1-4527-9A66-C108244C2F9C}"/>
              </a:ext>
            </a:extLst>
          </p:cNvPr>
          <p:cNvCxnSpPr>
            <a:cxnSpLocks/>
          </p:cNvCxnSpPr>
          <p:nvPr userDrawn="1"/>
        </p:nvCxnSpPr>
        <p:spPr>
          <a:xfrm>
            <a:off x="7067550" y="7258"/>
            <a:ext cx="0" cy="4433926"/>
          </a:xfrm>
          <a:prstGeom prst="line">
            <a:avLst/>
          </a:prstGeom>
          <a:ln w="19050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EF4BA7FE-74E6-4A4F-9E1E-F49A28C91EC2}"/>
              </a:ext>
            </a:extLst>
          </p:cNvPr>
          <p:cNvSpPr/>
          <p:nvPr userDrawn="1"/>
        </p:nvSpPr>
        <p:spPr>
          <a:xfrm>
            <a:off x="6949023" y="2251656"/>
            <a:ext cx="226385" cy="226385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69B7213-6EEA-4DD9-8431-1B8D46682E1E}"/>
              </a:ext>
            </a:extLst>
          </p:cNvPr>
          <p:cNvSpPr/>
          <p:nvPr userDrawn="1"/>
        </p:nvSpPr>
        <p:spPr>
          <a:xfrm>
            <a:off x="6610332" y="4441184"/>
            <a:ext cx="903768" cy="903768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1A8DD6-1872-4991-9C6C-46147C394D2A}"/>
              </a:ext>
            </a:extLst>
          </p:cNvPr>
          <p:cNvSpPr txBox="1"/>
          <p:nvPr userDrawn="1"/>
        </p:nvSpPr>
        <p:spPr>
          <a:xfrm>
            <a:off x="6591576" y="470840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FINISH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图片占位符 3">
            <a:extLst>
              <a:ext uri="{FF2B5EF4-FFF2-40B4-BE49-F238E27FC236}">
                <a16:creationId xmlns:a16="http://schemas.microsoft.com/office/drawing/2014/main" id="{E807FF39-22D4-4F98-A73E-726FE61A74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0468" y="1375507"/>
            <a:ext cx="3049587" cy="1957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7" name="文本占位符 38">
            <a:extLst>
              <a:ext uri="{FF2B5EF4-FFF2-40B4-BE49-F238E27FC236}">
                <a16:creationId xmlns:a16="http://schemas.microsoft.com/office/drawing/2014/main" id="{7A16224F-BDFE-4BCD-AE7B-B28A834CB4F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18463" y="2035755"/>
            <a:ext cx="2952750" cy="1214438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>
            <a:extLst>
              <a:ext uri="{FF2B5EF4-FFF2-40B4-BE49-F238E27FC236}">
                <a16:creationId xmlns:a16="http://schemas.microsoft.com/office/drawing/2014/main" id="{8FAB2791-DCB3-4DDC-ABF0-97E597DAD2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8463" y="1575380"/>
            <a:ext cx="2952751" cy="46037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1A0C7"/>
                </a:solidFill>
                <a:latin typeface="BPG ExtraSquare" panose="02060504020202060204" pitchFamily="18" charset="0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单击此处编辑时间</a:t>
            </a:r>
          </a:p>
        </p:txBody>
      </p:sp>
    </p:spTree>
    <p:extLst>
      <p:ext uri="{BB962C8B-B14F-4D97-AF65-F5344CB8AC3E}">
        <p14:creationId xmlns:p14="http://schemas.microsoft.com/office/powerpoint/2010/main" val="14338984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循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DD609028-F65F-46FC-B8D1-4E24F4AB909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063763" y="2508937"/>
            <a:ext cx="1580816" cy="1592433"/>
          </a:xfrm>
          <a:custGeom>
            <a:avLst/>
            <a:gdLst>
              <a:gd name="connsiteX0" fmla="*/ 0 w 1580816"/>
              <a:gd name="connsiteY0" fmla="*/ 0 h 1592433"/>
              <a:gd name="connsiteX1" fmla="*/ 1580816 w 1580816"/>
              <a:gd name="connsiteY1" fmla="*/ 1580815 h 1592433"/>
              <a:gd name="connsiteX2" fmla="*/ 1580229 w 1580816"/>
              <a:gd name="connsiteY2" fmla="*/ 1592433 h 1592433"/>
              <a:gd name="connsiteX3" fmla="*/ 0 w 1580816"/>
              <a:gd name="connsiteY3" fmla="*/ 1592433 h 159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816" h="1592433">
                <a:moveTo>
                  <a:pt x="0" y="0"/>
                </a:moveTo>
                <a:cubicBezTo>
                  <a:pt x="873061" y="0"/>
                  <a:pt x="1580816" y="707755"/>
                  <a:pt x="1580816" y="1580815"/>
                </a:cubicBezTo>
                <a:lnTo>
                  <a:pt x="1580229" y="1592433"/>
                </a:lnTo>
                <a:lnTo>
                  <a:pt x="0" y="15924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C1B9B96E-6D4D-4328-BD2B-55A11755A8A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477065" y="4118653"/>
            <a:ext cx="1580816" cy="1592433"/>
          </a:xfrm>
          <a:custGeom>
            <a:avLst/>
            <a:gdLst>
              <a:gd name="connsiteX0" fmla="*/ 587 w 1580816"/>
              <a:gd name="connsiteY0" fmla="*/ 0 h 1592433"/>
              <a:gd name="connsiteX1" fmla="*/ 1580816 w 1580816"/>
              <a:gd name="connsiteY1" fmla="*/ 0 h 1592433"/>
              <a:gd name="connsiteX2" fmla="*/ 1580816 w 1580816"/>
              <a:gd name="connsiteY2" fmla="*/ 1592433 h 1592433"/>
              <a:gd name="connsiteX3" fmla="*/ 0 w 1580816"/>
              <a:gd name="connsiteY3" fmla="*/ 11618 h 159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816" h="1592433">
                <a:moveTo>
                  <a:pt x="587" y="0"/>
                </a:moveTo>
                <a:lnTo>
                  <a:pt x="1580816" y="0"/>
                </a:lnTo>
                <a:lnTo>
                  <a:pt x="1580816" y="1592433"/>
                </a:lnTo>
                <a:cubicBezTo>
                  <a:pt x="707756" y="1592433"/>
                  <a:pt x="0" y="884679"/>
                  <a:pt x="0" y="116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0907BA05-9722-4E1E-90B5-EDC39D03EC0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067716" y="4116319"/>
            <a:ext cx="1592433" cy="1580816"/>
          </a:xfrm>
          <a:custGeom>
            <a:avLst/>
            <a:gdLst>
              <a:gd name="connsiteX0" fmla="*/ 0 w 1592433"/>
              <a:gd name="connsiteY0" fmla="*/ 0 h 1580816"/>
              <a:gd name="connsiteX1" fmla="*/ 1592433 w 1592433"/>
              <a:gd name="connsiteY1" fmla="*/ 0 h 1580816"/>
              <a:gd name="connsiteX2" fmla="*/ 11619 w 1592433"/>
              <a:gd name="connsiteY2" fmla="*/ 1580816 h 1580816"/>
              <a:gd name="connsiteX3" fmla="*/ 0 w 1592433"/>
              <a:gd name="connsiteY3" fmla="*/ 1580229 h 158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433" h="1580816">
                <a:moveTo>
                  <a:pt x="0" y="0"/>
                </a:moveTo>
                <a:lnTo>
                  <a:pt x="1592433" y="0"/>
                </a:lnTo>
                <a:cubicBezTo>
                  <a:pt x="1592433" y="873062"/>
                  <a:pt x="884679" y="1580816"/>
                  <a:pt x="11619" y="1580816"/>
                </a:cubicBezTo>
                <a:lnTo>
                  <a:pt x="0" y="15802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6A8BF736-00CC-4608-B7FB-49CD995EFAE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457402" y="2516334"/>
            <a:ext cx="1592433" cy="1580816"/>
          </a:xfrm>
          <a:custGeom>
            <a:avLst/>
            <a:gdLst>
              <a:gd name="connsiteX0" fmla="*/ 1580815 w 1592433"/>
              <a:gd name="connsiteY0" fmla="*/ 0 h 1580816"/>
              <a:gd name="connsiteX1" fmla="*/ 1592433 w 1592433"/>
              <a:gd name="connsiteY1" fmla="*/ 587 h 1580816"/>
              <a:gd name="connsiteX2" fmla="*/ 1592433 w 1592433"/>
              <a:gd name="connsiteY2" fmla="*/ 1580816 h 1580816"/>
              <a:gd name="connsiteX3" fmla="*/ 0 w 1592433"/>
              <a:gd name="connsiteY3" fmla="*/ 1580816 h 1580816"/>
              <a:gd name="connsiteX4" fmla="*/ 1580815 w 1592433"/>
              <a:gd name="connsiteY4" fmla="*/ 0 h 158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433" h="1580816">
                <a:moveTo>
                  <a:pt x="1580815" y="0"/>
                </a:moveTo>
                <a:lnTo>
                  <a:pt x="1592433" y="587"/>
                </a:lnTo>
                <a:lnTo>
                  <a:pt x="1592433" y="1580816"/>
                </a:lnTo>
                <a:lnTo>
                  <a:pt x="0" y="1580816"/>
                </a:lnTo>
                <a:cubicBezTo>
                  <a:pt x="0" y="707756"/>
                  <a:pt x="707756" y="0"/>
                  <a:pt x="1580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5A122B-31C5-456C-899F-A0F86B81D2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2622" y="2491654"/>
            <a:ext cx="2688803" cy="573087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354FABE-B690-47FD-BCE7-E4481345C4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72456" y="2937827"/>
            <a:ext cx="2688804" cy="1084263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4D1178A-E70F-4DF0-90BC-416C4A7267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62622" y="4942609"/>
            <a:ext cx="2688803" cy="573087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707028FD-A130-4C53-9A53-F50B53131F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2456" y="5388782"/>
            <a:ext cx="2688804" cy="1084263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id="{9E4EF7A3-94D7-4EA7-9210-C8B8D5277E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6122" y="2491654"/>
            <a:ext cx="2688803" cy="573087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A51B3D8E-0AC1-4EB9-97FC-19128663D5B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6122" y="4942609"/>
            <a:ext cx="2688803" cy="573087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C05C5B46-A4BD-45A9-BDAD-EF49083CCE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5956" y="5388782"/>
            <a:ext cx="2688804" cy="1084263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9" name="文本占位符 9">
            <a:extLst>
              <a:ext uri="{FF2B5EF4-FFF2-40B4-BE49-F238E27FC236}">
                <a16:creationId xmlns:a16="http://schemas.microsoft.com/office/drawing/2014/main" id="{BFD625AD-9ED7-4479-B9A3-AE8F9BD5793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73887" y="2937827"/>
            <a:ext cx="2688804" cy="1084263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660212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494EAC-9DA8-4802-A11E-C74CB3C385CE}"/>
              </a:ext>
            </a:extLst>
          </p:cNvPr>
          <p:cNvSpPr/>
          <p:nvPr userDrawn="1"/>
        </p:nvSpPr>
        <p:spPr>
          <a:xfrm>
            <a:off x="3587998" y="2009775"/>
            <a:ext cx="3049060" cy="41524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2F3F82-2F53-4910-9D1F-CBF86F1BAA45}"/>
              </a:ext>
            </a:extLst>
          </p:cNvPr>
          <p:cNvSpPr/>
          <p:nvPr userDrawn="1"/>
        </p:nvSpPr>
        <p:spPr>
          <a:xfrm>
            <a:off x="7557597" y="2009775"/>
            <a:ext cx="3049060" cy="41524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789338-27EB-4EAB-9B8E-F723A82D616A}"/>
              </a:ext>
            </a:extLst>
          </p:cNvPr>
          <p:cNvSpPr txBox="1"/>
          <p:nvPr userDrawn="1"/>
        </p:nvSpPr>
        <p:spPr>
          <a:xfrm>
            <a:off x="6653279" y="358214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1A0C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VS</a:t>
            </a:r>
            <a:endParaRPr lang="zh-CN" altLang="en-US" sz="3600" dirty="0">
              <a:solidFill>
                <a:srgbClr val="01A0C7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B9BE53C-01FB-46A3-875F-E5A5553C0C5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363702" y="2446305"/>
            <a:ext cx="2319337" cy="2682875"/>
          </a:xfrm>
          <a:ln w="28575">
            <a:solidFill>
              <a:srgbClr val="01A0C7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40" name="图片占位符 4">
            <a:extLst>
              <a:ext uri="{FF2B5EF4-FFF2-40B4-BE49-F238E27FC236}">
                <a16:creationId xmlns:a16="http://schemas.microsoft.com/office/drawing/2014/main" id="{F5F4A82F-7662-4A83-BA02-D817C5837A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504363" y="2446305"/>
            <a:ext cx="2319337" cy="2682875"/>
          </a:xfrm>
          <a:ln w="28575">
            <a:solidFill>
              <a:srgbClr val="01A0C7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1" name="竖排文字占位符 20">
            <a:extLst>
              <a:ext uri="{FF2B5EF4-FFF2-40B4-BE49-F238E27FC236}">
                <a16:creationId xmlns:a16="http://schemas.microsoft.com/office/drawing/2014/main" id="{313C10FA-C89A-4382-AD5D-0DA0FCC678C7}"/>
              </a:ext>
            </a:extLst>
          </p:cNvPr>
          <p:cNvSpPr>
            <a:spLocks noGrp="1"/>
          </p:cNvSpPr>
          <p:nvPr>
            <p:ph type="body" orient="vert" sz="quarter" idx="32"/>
          </p:nvPr>
        </p:nvSpPr>
        <p:spPr>
          <a:xfrm>
            <a:off x="4669981" y="2220913"/>
            <a:ext cx="1543802" cy="3941762"/>
          </a:xfrm>
        </p:spPr>
        <p:txBody>
          <a:bodyPr vert="eaVert" anchor="t"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竖排文字占位符 20">
            <a:extLst>
              <a:ext uri="{FF2B5EF4-FFF2-40B4-BE49-F238E27FC236}">
                <a16:creationId xmlns:a16="http://schemas.microsoft.com/office/drawing/2014/main" id="{2F744D89-F1EF-414D-8230-EDBBE180A9FA}"/>
              </a:ext>
            </a:extLst>
          </p:cNvPr>
          <p:cNvSpPr>
            <a:spLocks noGrp="1"/>
          </p:cNvSpPr>
          <p:nvPr>
            <p:ph type="body" orient="vert" sz="quarter" idx="33"/>
          </p:nvPr>
        </p:nvSpPr>
        <p:spPr>
          <a:xfrm>
            <a:off x="7577764" y="2220913"/>
            <a:ext cx="1459304" cy="3941762"/>
          </a:xfrm>
        </p:spPr>
        <p:txBody>
          <a:bodyPr vert="eaVert" anchor="t">
            <a:normAutofit/>
          </a:bodyPr>
          <a:lstStyle>
            <a:lvl1pPr marL="0" indent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竖排文字占位符 22">
            <a:extLst>
              <a:ext uri="{FF2B5EF4-FFF2-40B4-BE49-F238E27FC236}">
                <a16:creationId xmlns:a16="http://schemas.microsoft.com/office/drawing/2014/main" id="{7267E8D5-74EB-4CB7-BAC1-1255B24F9A6C}"/>
              </a:ext>
            </a:extLst>
          </p:cNvPr>
          <p:cNvSpPr>
            <a:spLocks noGrp="1"/>
          </p:cNvSpPr>
          <p:nvPr>
            <p:ph type="body" orient="vert" sz="quarter" idx="34" hasCustomPrompt="1"/>
          </p:nvPr>
        </p:nvSpPr>
        <p:spPr>
          <a:xfrm>
            <a:off x="6231115" y="2245065"/>
            <a:ext cx="422275" cy="3715837"/>
          </a:xfrm>
        </p:spPr>
        <p:txBody>
          <a:bodyPr vert="eaVert">
            <a:noAutofit/>
          </a:bodyPr>
          <a:lstStyle>
            <a:lvl1pPr marL="0" indent="0" algn="l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8" name="竖排文字占位符 22">
            <a:extLst>
              <a:ext uri="{FF2B5EF4-FFF2-40B4-BE49-F238E27FC236}">
                <a16:creationId xmlns:a16="http://schemas.microsoft.com/office/drawing/2014/main" id="{69BAADCD-89B1-4835-A1A2-DA8015590363}"/>
              </a:ext>
            </a:extLst>
          </p:cNvPr>
          <p:cNvSpPr>
            <a:spLocks noGrp="1"/>
          </p:cNvSpPr>
          <p:nvPr>
            <p:ph type="body" orient="vert" sz="quarter" idx="35" hasCustomPrompt="1"/>
          </p:nvPr>
        </p:nvSpPr>
        <p:spPr>
          <a:xfrm>
            <a:off x="9058462" y="2245065"/>
            <a:ext cx="422275" cy="3715837"/>
          </a:xfrm>
        </p:spPr>
        <p:txBody>
          <a:bodyPr vert="eaVert">
            <a:noAutofit/>
          </a:bodyPr>
          <a:lstStyle>
            <a:lvl1pPr marL="0" indent="0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36478152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并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3C00B50-2DBF-4557-9E6E-8980A7255988}"/>
              </a:ext>
            </a:extLst>
          </p:cNvPr>
          <p:cNvSpPr/>
          <p:nvPr/>
        </p:nvSpPr>
        <p:spPr>
          <a:xfrm>
            <a:off x="7971577" y="2175507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C1E553E-B4CB-483F-B37D-244A2A87F8AF}"/>
              </a:ext>
            </a:extLst>
          </p:cNvPr>
          <p:cNvSpPr/>
          <p:nvPr/>
        </p:nvSpPr>
        <p:spPr>
          <a:xfrm>
            <a:off x="3328433" y="2175505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B8210A9-59D5-4CC9-A57E-B0BF0CD45A58}"/>
              </a:ext>
            </a:extLst>
          </p:cNvPr>
          <p:cNvSpPr/>
          <p:nvPr/>
        </p:nvSpPr>
        <p:spPr>
          <a:xfrm>
            <a:off x="5650005" y="2175506"/>
            <a:ext cx="505933" cy="505933"/>
          </a:xfrm>
          <a:prstGeom prst="ellipse">
            <a:avLst/>
          </a:prstGeom>
          <a:noFill/>
          <a:ln w="28575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C9C3189-5E04-403C-995C-556088D0713B}"/>
              </a:ext>
            </a:extLst>
          </p:cNvPr>
          <p:cNvSpPr/>
          <p:nvPr/>
        </p:nvSpPr>
        <p:spPr>
          <a:xfrm>
            <a:off x="10293148" y="2175505"/>
            <a:ext cx="505933" cy="505933"/>
          </a:xfrm>
          <a:prstGeom prst="ellipse">
            <a:avLst/>
          </a:prstGeom>
          <a:noFill/>
          <a:ln w="28575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671775D-C40C-46C0-8034-961BE1FF89CB}"/>
              </a:ext>
            </a:extLst>
          </p:cNvPr>
          <p:cNvCxnSpPr/>
          <p:nvPr userDrawn="1"/>
        </p:nvCxnSpPr>
        <p:spPr>
          <a:xfrm>
            <a:off x="2363702" y="2734603"/>
            <a:ext cx="9459998" cy="0"/>
          </a:xfrm>
          <a:prstGeom prst="line">
            <a:avLst/>
          </a:prstGeom>
          <a:ln w="19050">
            <a:solidFill>
              <a:srgbClr val="001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EE1EA366-1B63-4513-98BC-43FBDFD0959D}"/>
              </a:ext>
            </a:extLst>
          </p:cNvPr>
          <p:cNvSpPr/>
          <p:nvPr userDrawn="1"/>
        </p:nvSpPr>
        <p:spPr>
          <a:xfrm>
            <a:off x="2613837" y="2681438"/>
            <a:ext cx="1935126" cy="108000"/>
          </a:xfrm>
          <a:prstGeom prst="rect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FD9C080-8F31-4B0D-99D1-5069DAA758A3}"/>
              </a:ext>
            </a:extLst>
          </p:cNvPr>
          <p:cNvSpPr/>
          <p:nvPr userDrawn="1"/>
        </p:nvSpPr>
        <p:spPr>
          <a:xfrm>
            <a:off x="4935408" y="2681438"/>
            <a:ext cx="1935126" cy="108000"/>
          </a:xfrm>
          <a:prstGeom prst="rect">
            <a:avLst/>
          </a:prstGeom>
          <a:solidFill>
            <a:srgbClr val="001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D8F0AB7-644D-4E07-86CD-29D308DA899B}"/>
              </a:ext>
            </a:extLst>
          </p:cNvPr>
          <p:cNvSpPr/>
          <p:nvPr userDrawn="1"/>
        </p:nvSpPr>
        <p:spPr>
          <a:xfrm>
            <a:off x="7256979" y="2681438"/>
            <a:ext cx="1935126" cy="108000"/>
          </a:xfrm>
          <a:prstGeom prst="rect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155878F-D3FC-4A01-890C-4061F93E7503}"/>
              </a:ext>
            </a:extLst>
          </p:cNvPr>
          <p:cNvSpPr/>
          <p:nvPr userDrawn="1"/>
        </p:nvSpPr>
        <p:spPr>
          <a:xfrm>
            <a:off x="9583943" y="2681438"/>
            <a:ext cx="1935126" cy="108000"/>
          </a:xfrm>
          <a:prstGeom prst="rect">
            <a:avLst/>
          </a:prstGeom>
          <a:solidFill>
            <a:srgbClr val="001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69487D56-3568-4A02-B54B-1DDF8B5C84F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60048" y="2985946"/>
            <a:ext cx="1935126" cy="57308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41" name="文本占位符 9">
            <a:extLst>
              <a:ext uri="{FF2B5EF4-FFF2-40B4-BE49-F238E27FC236}">
                <a16:creationId xmlns:a16="http://schemas.microsoft.com/office/drawing/2014/main" id="{158A9615-58C4-4222-BBD8-5EEEE05D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9882" y="3432119"/>
            <a:ext cx="1935126" cy="2730306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  <p:sp>
        <p:nvSpPr>
          <p:cNvPr id="45" name="文本占位符 3">
            <a:extLst>
              <a:ext uri="{FF2B5EF4-FFF2-40B4-BE49-F238E27FC236}">
                <a16:creationId xmlns:a16="http://schemas.microsoft.com/office/drawing/2014/main" id="{08B6C54F-8D82-4095-9659-297B7D51DB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88513" y="2985946"/>
            <a:ext cx="1928232" cy="57308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46" name="文本占位符 9">
            <a:extLst>
              <a:ext uri="{FF2B5EF4-FFF2-40B4-BE49-F238E27FC236}">
                <a16:creationId xmlns:a16="http://schemas.microsoft.com/office/drawing/2014/main" id="{34C508B5-3084-49D6-A939-68954D3967B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598347" y="3432119"/>
            <a:ext cx="1928232" cy="2730306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  <p:sp>
        <p:nvSpPr>
          <p:cNvPr id="47" name="文本占位符 3">
            <a:extLst>
              <a:ext uri="{FF2B5EF4-FFF2-40B4-BE49-F238E27FC236}">
                <a16:creationId xmlns:a16="http://schemas.microsoft.com/office/drawing/2014/main" id="{362A56CA-856D-4FAE-9A19-CD1432320F9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761" y="2985946"/>
            <a:ext cx="1935126" cy="57308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48" name="文本占位符 9">
            <a:extLst>
              <a:ext uri="{FF2B5EF4-FFF2-40B4-BE49-F238E27FC236}">
                <a16:creationId xmlns:a16="http://schemas.microsoft.com/office/drawing/2014/main" id="{06F8E837-F742-4256-9703-B8BCA3A5B9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8595" y="3432119"/>
            <a:ext cx="1935126" cy="2730306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  <p:sp>
        <p:nvSpPr>
          <p:cNvPr id="49" name="文本占位符 3">
            <a:extLst>
              <a:ext uri="{FF2B5EF4-FFF2-40B4-BE49-F238E27FC236}">
                <a16:creationId xmlns:a16="http://schemas.microsoft.com/office/drawing/2014/main" id="{179936D0-0043-430B-86EA-0C494371CE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47226" y="2985946"/>
            <a:ext cx="1928232" cy="57308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50" name="文本占位符 9">
            <a:extLst>
              <a:ext uri="{FF2B5EF4-FFF2-40B4-BE49-F238E27FC236}">
                <a16:creationId xmlns:a16="http://schemas.microsoft.com/office/drawing/2014/main" id="{76BCFE46-E8E1-4897-BF6F-488AF08EFA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57060" y="3432119"/>
            <a:ext cx="1928232" cy="2730306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</p:spTree>
    <p:extLst>
      <p:ext uri="{BB962C8B-B14F-4D97-AF65-F5344CB8AC3E}">
        <p14:creationId xmlns:p14="http://schemas.microsoft.com/office/powerpoint/2010/main" val="40649618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6C46CC-7551-407B-9D32-F612E917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9E92-0A32-40E4-A3F0-407EE2A381CD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491C24-8A9E-41E3-AB6F-57E61FC5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5005AF-87AF-4C45-A41E-3FBAC0ED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4628-D24B-4A88-8E61-52EF61CC85F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304D7AA2-D94C-445A-B5F7-F6EBC8C09B9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C69E92-0A32-40E4-A3F0-407EE2A381CD}" type="datetimeFigureOut">
              <a:rPr lang="zh-CN" altLang="en-US" smtClean="0"/>
              <a:pPr/>
              <a:t>2020/4/22</a:t>
            </a:fld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FABF9D0-42E8-4B97-9183-53182666C643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8A4628-D24B-4A88-8E61-52EF61CC85F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ABC67E1-796E-4865-A23E-24630A5C33AD}"/>
              </a:ext>
            </a:extLst>
          </p:cNvPr>
          <p:cNvSpPr/>
          <p:nvPr userDrawn="1"/>
        </p:nvSpPr>
        <p:spPr>
          <a:xfrm>
            <a:off x="0" y="957620"/>
            <a:ext cx="12205236" cy="4942759"/>
          </a:xfrm>
          <a:custGeom>
            <a:avLst/>
            <a:gdLst>
              <a:gd name="connsiteX0" fmla="*/ 0 w 12205236"/>
              <a:gd name="connsiteY0" fmla="*/ 0 h 4942759"/>
              <a:gd name="connsiteX1" fmla="*/ 12192000 w 12205236"/>
              <a:gd name="connsiteY1" fmla="*/ 0 h 4942759"/>
              <a:gd name="connsiteX2" fmla="*/ 12192000 w 12205236"/>
              <a:gd name="connsiteY2" fmla="*/ 1773260 h 4942759"/>
              <a:gd name="connsiteX3" fmla="*/ 12205236 w 12205236"/>
              <a:gd name="connsiteY3" fmla="*/ 1773260 h 4942759"/>
              <a:gd name="connsiteX4" fmla="*/ 12205236 w 12205236"/>
              <a:gd name="connsiteY4" fmla="*/ 3569397 h 4942759"/>
              <a:gd name="connsiteX5" fmla="*/ 12205236 w 12205236"/>
              <a:gd name="connsiteY5" fmla="*/ 3581118 h 4942759"/>
              <a:gd name="connsiteX6" fmla="*/ 12205236 w 12205236"/>
              <a:gd name="connsiteY6" fmla="*/ 4473622 h 4942759"/>
              <a:gd name="connsiteX7" fmla="*/ 11994800 w 12205236"/>
              <a:gd name="connsiteY7" fmla="*/ 4362352 h 4942759"/>
              <a:gd name="connsiteX8" fmla="*/ 11153060 w 12205236"/>
              <a:gd name="connsiteY8" fmla="*/ 4072245 h 4942759"/>
              <a:gd name="connsiteX9" fmla="*/ 9006623 w 12205236"/>
              <a:gd name="connsiteY9" fmla="*/ 4079904 h 4942759"/>
              <a:gd name="connsiteX10" fmla="*/ 6186792 w 12205236"/>
              <a:gd name="connsiteY10" fmla="*/ 4585439 h 4942759"/>
              <a:gd name="connsiteX11" fmla="*/ 2861917 w 12205236"/>
              <a:gd name="connsiteY11" fmla="*/ 4937783 h 4942759"/>
              <a:gd name="connsiteX12" fmla="*/ 1146871 w 12205236"/>
              <a:gd name="connsiteY12" fmla="*/ 4761611 h 4942759"/>
              <a:gd name="connsiteX13" fmla="*/ 168348 w 12205236"/>
              <a:gd name="connsiteY13" fmla="*/ 4340331 h 4942759"/>
              <a:gd name="connsiteX14" fmla="*/ 66738 w 12205236"/>
              <a:gd name="connsiteY14" fmla="*/ 4276429 h 4942759"/>
              <a:gd name="connsiteX15" fmla="*/ 0 w 12205236"/>
              <a:gd name="connsiteY15" fmla="*/ 4228556 h 4942759"/>
              <a:gd name="connsiteX16" fmla="*/ 0 w 12205236"/>
              <a:gd name="connsiteY16" fmla="*/ 3335590 h 4942759"/>
              <a:gd name="connsiteX17" fmla="*/ 0 w 12205236"/>
              <a:gd name="connsiteY17" fmla="*/ 3324331 h 4942759"/>
              <a:gd name="connsiteX18" fmla="*/ 0 w 12205236"/>
              <a:gd name="connsiteY18" fmla="*/ 1773260 h 4942759"/>
              <a:gd name="connsiteX19" fmla="*/ 0 w 12205236"/>
              <a:gd name="connsiteY19" fmla="*/ 1773260 h 494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205236" h="4942759">
                <a:moveTo>
                  <a:pt x="0" y="0"/>
                </a:moveTo>
                <a:lnTo>
                  <a:pt x="12192000" y="0"/>
                </a:lnTo>
                <a:lnTo>
                  <a:pt x="12192000" y="1773260"/>
                </a:lnTo>
                <a:lnTo>
                  <a:pt x="12205236" y="1773260"/>
                </a:lnTo>
                <a:lnTo>
                  <a:pt x="12205236" y="3569397"/>
                </a:lnTo>
                <a:lnTo>
                  <a:pt x="12205236" y="3581118"/>
                </a:lnTo>
                <a:lnTo>
                  <a:pt x="12205236" y="4473622"/>
                </a:lnTo>
                <a:lnTo>
                  <a:pt x="11994800" y="4362352"/>
                </a:lnTo>
                <a:cubicBezTo>
                  <a:pt x="11739648" y="4237564"/>
                  <a:pt x="11459944" y="4127138"/>
                  <a:pt x="11153060" y="4072245"/>
                </a:cubicBezTo>
                <a:cubicBezTo>
                  <a:pt x="10539291" y="3962456"/>
                  <a:pt x="9834334" y="3994371"/>
                  <a:pt x="9006623" y="4079904"/>
                </a:cubicBezTo>
                <a:cubicBezTo>
                  <a:pt x="8178911" y="4165436"/>
                  <a:pt x="7210909" y="4442459"/>
                  <a:pt x="6186792" y="4585439"/>
                </a:cubicBezTo>
                <a:cubicBezTo>
                  <a:pt x="5162675" y="4728418"/>
                  <a:pt x="3701904" y="4908420"/>
                  <a:pt x="2861917" y="4937783"/>
                </a:cubicBezTo>
                <a:cubicBezTo>
                  <a:pt x="2021930" y="4967145"/>
                  <a:pt x="1595799" y="4861186"/>
                  <a:pt x="1146871" y="4761611"/>
                </a:cubicBezTo>
                <a:cubicBezTo>
                  <a:pt x="697943" y="4662035"/>
                  <a:pt x="440159" y="4497354"/>
                  <a:pt x="168348" y="4340331"/>
                </a:cubicBezTo>
                <a:cubicBezTo>
                  <a:pt x="134373" y="4320704"/>
                  <a:pt x="100395" y="4299201"/>
                  <a:pt x="66738" y="4276429"/>
                </a:cubicBezTo>
                <a:lnTo>
                  <a:pt x="0" y="4228556"/>
                </a:lnTo>
                <a:lnTo>
                  <a:pt x="0" y="3335590"/>
                </a:lnTo>
                <a:lnTo>
                  <a:pt x="0" y="3324331"/>
                </a:lnTo>
                <a:lnTo>
                  <a:pt x="0" y="1773260"/>
                </a:lnTo>
                <a:lnTo>
                  <a:pt x="0" y="1773260"/>
                </a:lnTo>
                <a:close/>
              </a:path>
            </a:pathLst>
          </a:custGeom>
          <a:gradFill>
            <a:gsLst>
              <a:gs pos="44000">
                <a:srgbClr val="003F98"/>
              </a:gs>
              <a:gs pos="100000">
                <a:srgbClr val="003F9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" name="图片 9" descr="河边城市的建筑&#10;&#10;描述已自动生成">
            <a:extLst>
              <a:ext uri="{FF2B5EF4-FFF2-40B4-BE49-F238E27FC236}">
                <a16:creationId xmlns:a16="http://schemas.microsoft.com/office/drawing/2014/main" id="{5DCD3F47-2337-405E-B875-12E217FCFD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924" r="99076">
                        <a14:foregroundMark x1="6851" y1="41509" x2="6851" y2="53208"/>
                        <a14:foregroundMark x1="6851" y1="53208" x2="3772" y2="73962"/>
                        <a14:foregroundMark x1="3772" y1="73962" x2="1155" y2="65849"/>
                        <a14:foregroundMark x1="1155" y1="65849" x2="4080" y2="75849"/>
                        <a14:foregroundMark x1="4080" y1="75849" x2="18399" y2="80189"/>
                        <a14:foregroundMark x1="18399" y1="80189" x2="25404" y2="79434"/>
                        <a14:foregroundMark x1="25404" y1="79434" x2="28945" y2="72642"/>
                        <a14:foregroundMark x1="28945" y1="72642" x2="28176" y2="61698"/>
                        <a14:foregroundMark x1="28176" y1="61698" x2="25096" y2="55094"/>
                        <a14:foregroundMark x1="25096" y1="55094" x2="33410" y2="55660"/>
                        <a14:foregroundMark x1="33410" y1="55660" x2="39877" y2="68868"/>
                        <a14:foregroundMark x1="39877" y1="68868" x2="44650" y2="73019"/>
                        <a14:foregroundMark x1="44650" y1="73019" x2="55735" y2="74906"/>
                        <a14:foregroundMark x1="55735" y1="74906" x2="59892" y2="73962"/>
                        <a14:foregroundMark x1="59892" y1="73962" x2="64665" y2="69057"/>
                        <a14:foregroundMark x1="64665" y1="69057" x2="66359" y2="60000"/>
                        <a14:foregroundMark x1="66359" y1="60000" x2="69053" y2="67358"/>
                        <a14:foregroundMark x1="69053" y1="67358" x2="70824" y2="75849"/>
                        <a14:foregroundMark x1="70824" y1="75849" x2="77829" y2="71132"/>
                        <a14:foregroundMark x1="77829" y1="71132" x2="80523" y2="63774"/>
                        <a14:foregroundMark x1="80523" y1="63774" x2="92610" y2="72075"/>
                        <a14:foregroundMark x1="92610" y1="72075" x2="94765" y2="60566"/>
                        <a14:foregroundMark x1="94765" y1="60566" x2="93072" y2="42830"/>
                        <a14:foregroundMark x1="4465" y1="48113" x2="5389" y2="60566"/>
                        <a14:foregroundMark x1="5389" y1="60566" x2="2002" y2="67925"/>
                        <a14:foregroundMark x1="2002" y1="67925" x2="539" y2="76981"/>
                        <a14:foregroundMark x1="539" y1="76981" x2="2309" y2="96038"/>
                        <a14:foregroundMark x1="2309" y1="96038" x2="91378" y2="96038"/>
                        <a14:foregroundMark x1="91378" y1="96038" x2="95304" y2="93585"/>
                        <a14:foregroundMark x1="95304" y1="93585" x2="98537" y2="70189"/>
                        <a14:foregroundMark x1="98306" y1="93962" x2="99307" y2="99811"/>
                        <a14:foregroundMark x1="74442" y1="53208" x2="73287" y2="52453"/>
                        <a14:foregroundMark x1="74519" y1="52453" x2="74750" y2="53774"/>
                        <a14:foregroundMark x1="77136" y1="55283" x2="77444" y2="55660"/>
                        <a14:foregroundMark x1="71517" y1="51132" x2="71594" y2="53962"/>
                        <a14:foregroundMark x1="29176" y1="51132" x2="29792" y2="51887"/>
                        <a14:foregroundMark x1="36490" y1="52830" x2="37028" y2="54717"/>
                        <a14:foregroundMark x1="36182" y1="53396" x2="35258" y2="54528"/>
                        <a14:foregroundMark x1="38876" y1="56038" x2="39184" y2="56415"/>
                        <a14:foregroundMark x1="48807" y1="62642" x2="51963" y2="63396"/>
                        <a14:foregroundMark x1="6082" y1="47547" x2="5004" y2="75094"/>
                        <a14:foregroundMark x1="5004" y1="75094" x2="1155" y2="71698"/>
                        <a14:foregroundMark x1="1155" y1="71698" x2="2002" y2="96604"/>
                        <a14:foregroundMark x1="2002" y1="96604" x2="5235" y2="98113"/>
                        <a14:foregroundMark x1="1694" y1="98302" x2="30023" y2="99811"/>
                        <a14:foregroundMark x1="49962" y1="62453" x2="52810" y2="62830"/>
                        <a14:foregroundMark x1="2771" y1="96415" x2="3926" y2="99811"/>
                        <a14:foregroundMark x1="2771" y1="96415" x2="924" y2="94528"/>
                        <a14:backgroundMark x1="2771" y1="15472" x2="14781" y2="34340"/>
                        <a14:backgroundMark x1="14781" y1="34340" x2="15935" y2="44906"/>
                        <a14:backgroundMark x1="15935" y1="44906" x2="19092" y2="51698"/>
                        <a14:backgroundMark x1="19092" y1="51698" x2="20554" y2="39811"/>
                        <a14:backgroundMark x1="20554" y1="39811" x2="26713" y2="37736"/>
                        <a14:backgroundMark x1="26713" y1="37736" x2="36875" y2="40755"/>
                        <a14:backgroundMark x1="36875" y1="40755" x2="42879" y2="47170"/>
                        <a14:backgroundMark x1="42879" y1="47170" x2="45420" y2="56415"/>
                        <a14:backgroundMark x1="45420" y1="56415" x2="49192" y2="45283"/>
                        <a14:backgroundMark x1="49192" y1="45283" x2="54119" y2="48113"/>
                        <a14:backgroundMark x1="54119" y1="48113" x2="55427" y2="57358"/>
                        <a14:backgroundMark x1="55427" y1="57358" x2="58661" y2="36038"/>
                        <a14:backgroundMark x1="58661" y1="36038" x2="62433" y2="33019"/>
                        <a14:backgroundMark x1="62433" y1="33019" x2="77444" y2="39057"/>
                        <a14:backgroundMark x1="77444" y1="39057" x2="81216" y2="44906"/>
                        <a14:backgroundMark x1="81216" y1="44906" x2="85373" y2="25283"/>
                        <a14:backgroundMark x1="85373" y1="25283" x2="90916" y2="22453"/>
                        <a14:backgroundMark x1="90916" y1="22453" x2="94457" y2="29811"/>
                        <a14:backgroundMark x1="94457" y1="29811" x2="98537" y2="47925"/>
                        <a14:backgroundMark x1="98537" y1="47925" x2="99384" y2="63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6" y="1883119"/>
            <a:ext cx="12192000" cy="4974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65D7348-408E-454A-B8DE-D7FF55ABA1ED}"/>
              </a:ext>
            </a:extLst>
          </p:cNvPr>
          <p:cNvSpPr/>
          <p:nvPr userDrawn="1"/>
        </p:nvSpPr>
        <p:spPr>
          <a:xfrm>
            <a:off x="-1" y="-1"/>
            <a:ext cx="12205235" cy="2817723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片 11" descr="图片包含 游戏机, 房间&#10;&#10;描述已自动生成">
            <a:extLst>
              <a:ext uri="{FF2B5EF4-FFF2-40B4-BE49-F238E27FC236}">
                <a16:creationId xmlns:a16="http://schemas.microsoft.com/office/drawing/2014/main" id="{46CF4E19-0FD5-4148-9164-6D7D23239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3" b="96440" l="4210" r="98253">
                        <a14:foregroundMark x1="22875" y1="14082" x2="50834" y2="51345"/>
                        <a14:foregroundMark x1="50834" y1="51345" x2="65687" y2="85285"/>
                        <a14:foregroundMark x1="65687" y1="85285" x2="71962" y2="89478"/>
                        <a14:foregroundMark x1="71962" y1="89478" x2="78793" y2="85285"/>
                        <a14:foregroundMark x1="78793" y1="85285" x2="83797" y2="78323"/>
                        <a14:foregroundMark x1="83797" y1="78323" x2="87847" y2="39794"/>
                        <a14:foregroundMark x1="87847" y1="39794" x2="87292" y2="24051"/>
                        <a14:foregroundMark x1="87292" y1="24051" x2="31136" y2="54272"/>
                        <a14:foregroundMark x1="31136" y1="54272" x2="14456" y2="67563"/>
                        <a14:foregroundMark x1="14456" y1="67563" x2="13582" y2="57991"/>
                        <a14:foregroundMark x1="13582" y1="57991" x2="29627" y2="28639"/>
                        <a14:foregroundMark x1="29627" y1="28639" x2="26450" y2="21361"/>
                        <a14:foregroundMark x1="26450" y1="21361" x2="16998" y2="24604"/>
                        <a14:foregroundMark x1="16998" y1="24604" x2="10564" y2="29035"/>
                        <a14:foregroundMark x1="10564" y1="29035" x2="65608" y2="56566"/>
                        <a14:foregroundMark x1="65608" y1="56566" x2="73630" y2="64794"/>
                        <a14:foregroundMark x1="73630" y1="64794" x2="81732" y2="68908"/>
                        <a14:foregroundMark x1="81732" y1="68908" x2="88959" y2="69383"/>
                        <a14:foregroundMark x1="88959" y1="69383" x2="37808" y2="84177"/>
                        <a14:foregroundMark x1="37808" y1="84177" x2="37967" y2="92089"/>
                        <a14:foregroundMark x1="37967" y1="92089" x2="62510" y2="14320"/>
                        <a14:foregroundMark x1="62510" y1="14320" x2="60127" y2="6962"/>
                        <a14:foregroundMark x1="60127" y1="6962" x2="51867" y2="5538"/>
                        <a14:foregroundMark x1="51867" y1="5538" x2="43288" y2="7911"/>
                        <a14:foregroundMark x1="43288" y1="7911" x2="37252" y2="11867"/>
                        <a14:foregroundMark x1="37252" y1="11867" x2="26926" y2="26108"/>
                        <a14:foregroundMark x1="26926" y1="26108" x2="34790" y2="19225"/>
                        <a14:foregroundMark x1="34790" y1="19225" x2="55600" y2="16377"/>
                        <a14:foregroundMark x1="55600" y1="16377" x2="66402" y2="17563"/>
                        <a14:foregroundMark x1="66402" y1="17563" x2="83956" y2="50949"/>
                        <a14:foregroundMark x1="83956" y1="50949" x2="88165" y2="70174"/>
                        <a14:foregroundMark x1="88165" y1="70174" x2="86497" y2="78323"/>
                        <a14:foregroundMark x1="86497" y1="78323" x2="73948" y2="59968"/>
                        <a14:foregroundMark x1="73948" y1="59968" x2="66640" y2="26345"/>
                        <a14:foregroundMark x1="66640" y1="26345" x2="55044" y2="38528"/>
                        <a14:foregroundMark x1="55044" y1="38528" x2="46227" y2="59019"/>
                        <a14:foregroundMark x1="46227" y1="59019" x2="45592" y2="78481"/>
                        <a14:foregroundMark x1="45592" y1="78481" x2="57903" y2="76028"/>
                        <a14:foregroundMark x1="57903" y1="76028" x2="55600" y2="67642"/>
                        <a14:foregroundMark x1="55600" y1="67642" x2="35346" y2="53006"/>
                        <a14:foregroundMark x1="35346" y1="53006" x2="28674" y2="61472"/>
                        <a14:foregroundMark x1="28674" y1="61472" x2="27879" y2="69304"/>
                        <a14:foregroundMark x1="27879" y1="69304" x2="33042" y2="77690"/>
                        <a14:foregroundMark x1="33042" y1="77690" x2="29388" y2="84415"/>
                        <a14:foregroundMark x1="29388" y1="84415" x2="11438" y2="56804"/>
                        <a14:foregroundMark x1="11438" y1="56804" x2="11835" y2="37896"/>
                        <a14:foregroundMark x1="11835" y1="37896" x2="14853" y2="28956"/>
                        <a14:foregroundMark x1="14853" y1="28956" x2="22716" y2="24288"/>
                        <a14:foregroundMark x1="22716" y1="24288" x2="56712" y2="18117"/>
                        <a14:foregroundMark x1="56712" y1="18117" x2="67117" y2="22310"/>
                        <a14:foregroundMark x1="67117" y1="22310" x2="72597" y2="27453"/>
                        <a14:foregroundMark x1="72597" y1="27453" x2="89833" y2="65111"/>
                        <a14:foregroundMark x1="89833" y1="65111" x2="86180" y2="71598"/>
                        <a14:foregroundMark x1="86180" y1="71598" x2="58777" y2="93750"/>
                        <a14:foregroundMark x1="58777" y1="93750" x2="31215" y2="78560"/>
                        <a14:foregroundMark x1="31215" y1="78560" x2="18268" y2="84731"/>
                        <a14:foregroundMark x1="18268" y1="84731" x2="18983" y2="83386"/>
                        <a14:foregroundMark x1="42971" y1="10522" x2="45512" y2="19066"/>
                        <a14:foregroundMark x1="45512" y1="19066" x2="52423" y2="13449"/>
                        <a14:foregroundMark x1="52423" y1="13449" x2="51787" y2="6092"/>
                        <a14:foregroundMark x1="51787" y1="6092" x2="77284" y2="34415"/>
                        <a14:foregroundMark x1="77284" y1="34415" x2="86100" y2="35680"/>
                        <a14:foregroundMark x1="86100" y1="35680" x2="92613" y2="38845"/>
                        <a14:foregroundMark x1="92613" y1="38845" x2="89436" y2="57278"/>
                        <a14:foregroundMark x1="89436" y1="57278" x2="81096" y2="59494"/>
                        <a14:foregroundMark x1="81096" y1="59494" x2="50199" y2="56883"/>
                        <a14:foregroundMark x1="50199" y1="56883" x2="17712" y2="43592"/>
                        <a14:foregroundMark x1="17712" y1="43592" x2="9690" y2="45807"/>
                        <a14:foregroundMark x1="9690" y1="45807" x2="5322" y2="52294"/>
                        <a14:foregroundMark x1="5322" y1="52294" x2="16283" y2="22152"/>
                        <a14:foregroundMark x1="16283" y1="22152" x2="34154" y2="14161"/>
                        <a14:foregroundMark x1="34154" y1="14161" x2="46227" y2="17326"/>
                        <a14:foregroundMark x1="46227" y1="17326" x2="52025" y2="28797"/>
                        <a14:foregroundMark x1="52025" y1="28797" x2="53455" y2="62342"/>
                        <a14:foregroundMark x1="53455" y1="62342" x2="51152" y2="73972"/>
                        <a14:foregroundMark x1="51152" y1="73972" x2="63860" y2="69146"/>
                        <a14:foregroundMark x1="63860" y1="69146" x2="64496" y2="60127"/>
                        <a14:foregroundMark x1="64496" y1="60127" x2="65687" y2="68908"/>
                        <a14:foregroundMark x1="65687" y1="68908" x2="48292" y2="64873"/>
                        <a14:foregroundMark x1="48292" y1="64873" x2="34154" y2="57041"/>
                        <a14:foregroundMark x1="34154" y1="57041" x2="32883" y2="68908"/>
                        <a14:foregroundMark x1="32883" y1="68908" x2="38602" y2="76108"/>
                        <a14:foregroundMark x1="38602" y1="76108" x2="28356" y2="82358"/>
                        <a14:foregroundMark x1="28356" y1="82358" x2="44400" y2="88212"/>
                        <a14:foregroundMark x1="44400" y1="88212" x2="52423" y2="88924"/>
                        <a14:foregroundMark x1="52423" y1="88924" x2="60048" y2="88212"/>
                        <a14:foregroundMark x1="60048" y1="88212" x2="66561" y2="84494"/>
                        <a14:foregroundMark x1="66561" y1="84494" x2="94440" y2="55696"/>
                        <a14:foregroundMark x1="63542" y1="6883" x2="41144" y2="5696"/>
                        <a14:foregroundMark x1="41144" y1="5696" x2="20572" y2="15823"/>
                        <a14:foregroundMark x1="20572" y1="15823" x2="4845" y2="43038"/>
                        <a14:foregroundMark x1="4845" y1="43038" x2="7228" y2="65823"/>
                        <a14:foregroundMark x1="7228" y1="65823" x2="10167" y2="73180"/>
                        <a14:foregroundMark x1="10167" y1="73180" x2="26052" y2="88608"/>
                        <a14:foregroundMark x1="26052" y1="88608" x2="39714" y2="94699"/>
                        <a14:foregroundMark x1="39714" y1="94699" x2="54091" y2="96440"/>
                        <a14:foregroundMark x1="54091" y1="96440" x2="69102" y2="92801"/>
                        <a14:foregroundMark x1="69102" y1="92801" x2="75536" y2="89320"/>
                        <a14:foregroundMark x1="75536" y1="89320" x2="86100" y2="78877"/>
                        <a14:foregroundMark x1="9929" y1="29193" x2="4210" y2="52690"/>
                        <a14:foregroundMark x1="4210" y1="52690" x2="4210" y2="60285"/>
                        <a14:foregroundMark x1="4210" y1="60285" x2="8340" y2="65823"/>
                        <a14:foregroundMark x1="50675" y1="4430" x2="78157" y2="15111"/>
                        <a14:foregroundMark x1="78157" y1="15111" x2="84512" y2="19937"/>
                        <a14:foregroundMark x1="84512" y1="19937" x2="88721" y2="26899"/>
                        <a14:foregroundMark x1="90389" y1="26424" x2="96426" y2="40744"/>
                        <a14:foregroundMark x1="96426" y1="40744" x2="95393" y2="62975"/>
                        <a14:foregroundMark x1="95393" y1="62975" x2="89277" y2="76741"/>
                        <a14:foregroundMark x1="89277" y1="76741" x2="86418" y2="79984"/>
                        <a14:foregroundMark x1="15886" y1="34098" x2="15886" y2="40744"/>
                        <a14:foregroundMark x1="34631" y1="70016" x2="66878" y2="73339"/>
                        <a14:foregroundMark x1="66878" y1="73339" x2="70532" y2="66772"/>
                        <a14:foregroundMark x1="70532" y1="66772" x2="69420" y2="65823"/>
                        <a14:foregroundMark x1="67514" y1="19620" x2="74265" y2="23022"/>
                        <a14:foregroundMark x1="74265" y1="23022" x2="83241" y2="36788"/>
                        <a14:foregroundMark x1="83241" y1="36788" x2="83479" y2="41218"/>
                        <a14:foregroundMark x1="63542" y1="6408" x2="78396" y2="15348"/>
                        <a14:foregroundMark x1="97855" y1="48418" x2="97697" y2="53481"/>
                        <a14:foregroundMark x1="76013" y1="18987" x2="76172" y2="24446"/>
                        <a14:foregroundMark x1="98253" y1="48022" x2="98253" y2="49604"/>
                        <a14:foregroundMark x1="98173" y1="47864" x2="98173" y2="54984"/>
                        <a14:foregroundMark x1="23987" y1="21203" x2="13741" y2="52927"/>
                        <a14:foregroundMark x1="13741" y1="52927" x2="8658" y2="58149"/>
                        <a14:foregroundMark x1="8658" y1="58149" x2="10167" y2="65348"/>
                        <a14:foregroundMark x1="10167" y1="65348" x2="17792" y2="62342"/>
                        <a14:foregroundMark x1="17792" y1="62342" x2="21525" y2="53877"/>
                        <a14:foregroundMark x1="21525" y1="53877" x2="22637" y2="64003"/>
                        <a14:foregroundMark x1="22637" y1="64003" x2="31851" y2="89557"/>
                        <a14:foregroundMark x1="31851" y1="89557" x2="39555" y2="92722"/>
                        <a14:foregroundMark x1="39555" y1="92722" x2="47577" y2="93750"/>
                        <a14:foregroundMark x1="47577" y1="93750" x2="57824" y2="78718"/>
                        <a14:foregroundMark x1="57824" y1="78718" x2="71009" y2="32674"/>
                        <a14:foregroundMark x1="71009" y1="32674" x2="80064" y2="18829"/>
                        <a14:foregroundMark x1="32883" y1="29351" x2="42017" y2="33307"/>
                        <a14:foregroundMark x1="42017" y1="33307" x2="58062" y2="55854"/>
                        <a14:foregroundMark x1="58062" y1="55854" x2="61239" y2="64161"/>
                        <a14:foregroundMark x1="61239" y1="64161" x2="53852" y2="65981"/>
                        <a14:foregroundMark x1="53852" y1="65981" x2="38761" y2="64636"/>
                        <a14:foregroundMark x1="38761" y1="64636" x2="30342" y2="60443"/>
                        <a14:foregroundMark x1="30342" y1="60443" x2="21843" y2="65348"/>
                        <a14:foregroundMark x1="21843" y1="65348" x2="17156" y2="79193"/>
                        <a14:foregroundMark x1="17156" y1="79193" x2="17156" y2="79905"/>
                        <a14:foregroundMark x1="46545" y1="26582" x2="45115" y2="44383"/>
                        <a14:foregroundMark x1="45115" y1="44383" x2="23193" y2="61313"/>
                        <a14:foregroundMark x1="23193" y1="61313" x2="16203" y2="65032"/>
                        <a14:foregroundMark x1="16203" y1="65032" x2="11041" y2="70095"/>
                        <a14:foregroundMark x1="11041" y1="70095" x2="15091" y2="76424"/>
                        <a14:foregroundMark x1="15091" y1="76424" x2="18983" y2="77215"/>
                        <a14:foregroundMark x1="47975" y1="31566" x2="46148" y2="36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207" y="716114"/>
            <a:ext cx="1077586" cy="10818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30316C1-9ECE-4D7D-8CC2-23E694FE6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8045" y="2405547"/>
            <a:ext cx="5555910" cy="914570"/>
          </a:xfrm>
        </p:spPr>
        <p:txBody>
          <a:bodyPr anchor="b">
            <a:noAutofit/>
          </a:bodyPr>
          <a:lstStyle>
            <a:lvl1pPr algn="dist">
              <a:defRPr sz="660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4879B5-E284-4F9D-864D-DEA7838D0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8045" y="3340150"/>
            <a:ext cx="5555910" cy="345718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185795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蓝底-仅标题（英文注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E1595A0-C254-4471-8E2B-EB62A70778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rgbClr val="E2F3FF">
                  <a:alpha val="95000"/>
                </a:srgbClr>
              </a:gs>
              <a:gs pos="100000">
                <a:srgbClr val="E2F3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E4227E-E7E8-4DDC-9EB5-64796DD1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184" y="761784"/>
            <a:ext cx="6961632" cy="584775"/>
          </a:xfrm>
        </p:spPr>
        <p:txBody>
          <a:bodyPr/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9F208842-3186-4340-89E0-7CDC9BA966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6001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9037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蓝底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E1595A0-C254-4471-8E2B-EB62A70778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rgbClr val="E2F3FF">
                  <a:alpha val="95000"/>
                </a:srgbClr>
              </a:gs>
              <a:gs pos="100000">
                <a:srgbClr val="E2F3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87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, 绿色, 火车, 房子&#10;&#10;描述已自动生成">
            <a:extLst>
              <a:ext uri="{FF2B5EF4-FFF2-40B4-BE49-F238E27FC236}">
                <a16:creationId xmlns:a16="http://schemas.microsoft.com/office/drawing/2014/main" id="{460D13B6-47E1-4D95-9815-A2CA5CFFD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7457"/>
            <a:ext cx="12192000" cy="46505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DFE4BD-DB35-4B21-A37C-E774F42972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5000">
                <a:srgbClr val="E2F3FF">
                  <a:alpha val="95000"/>
                </a:srgbClr>
              </a:gs>
              <a:gs pos="100000">
                <a:srgbClr val="E2F3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CE8F5D-8A52-4B0E-BC18-5BF999B48341}"/>
              </a:ext>
            </a:extLst>
          </p:cNvPr>
          <p:cNvGrpSpPr/>
          <p:nvPr userDrawn="1"/>
        </p:nvGrpSpPr>
        <p:grpSpPr>
          <a:xfrm>
            <a:off x="5488174" y="1307986"/>
            <a:ext cx="1184218" cy="1184218"/>
            <a:chOff x="224320" y="94968"/>
            <a:chExt cx="3156356" cy="314796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694EFE7-89BD-42EC-BFC8-EE2508B0BDF5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C1CF367-75AF-4188-B1DC-02273D6BACEE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21" name="图片 20" descr="图片包含 游戏机, 房间&#10;&#10;描述已自动生成">
                <a:extLst>
                  <a:ext uri="{FF2B5EF4-FFF2-40B4-BE49-F238E27FC236}">
                    <a16:creationId xmlns:a16="http://schemas.microsoft.com/office/drawing/2014/main" id="{90EBB5FA-CDCA-4FF2-8643-0100BCF31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75D2F048-52D9-49D6-AC86-0B3F399F137A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标题 16">
            <a:extLst>
              <a:ext uri="{FF2B5EF4-FFF2-40B4-BE49-F238E27FC236}">
                <a16:creationId xmlns:a16="http://schemas.microsoft.com/office/drawing/2014/main" id="{D6B2D174-8E57-404F-91B8-13FA7448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367" y="2854982"/>
            <a:ext cx="9163832" cy="584775"/>
          </a:xfrm>
        </p:spPr>
        <p:txBody>
          <a:bodyPr>
            <a:noAutofit/>
          </a:bodyPr>
          <a:lstStyle>
            <a:lvl1pPr>
              <a:defRPr sz="5400"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CE1FB522-EC27-4AE1-9170-ECA26732045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8367" y="3460771"/>
            <a:ext cx="9163833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F451639-4ADB-4E48-AF08-DD8B1D794B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3083" y="1605618"/>
            <a:ext cx="914400" cy="9144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数</a:t>
            </a:r>
          </a:p>
        </p:txBody>
      </p:sp>
    </p:spTree>
    <p:extLst>
      <p:ext uri="{BB962C8B-B14F-4D97-AF65-F5344CB8AC3E}">
        <p14:creationId xmlns:p14="http://schemas.microsoft.com/office/powerpoint/2010/main" val="4111346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白底-仅标题（英文注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4227E-E7E8-4DDC-9EB5-64796DD1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184" y="761784"/>
            <a:ext cx="6961632" cy="584775"/>
          </a:xfrm>
        </p:spPr>
        <p:txBody>
          <a:bodyPr/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9F208842-3186-4340-89E0-7CDC9BA966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6001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351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5910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5252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045208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4F6DD80-1174-419A-9DF0-A80DEC6D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37429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5401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60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导航栏-中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88579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导航栏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396697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文字页-一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63702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16" name="文本占位符 21">
            <a:extLst>
              <a:ext uri="{FF2B5EF4-FFF2-40B4-BE49-F238E27FC236}">
                <a16:creationId xmlns:a16="http://schemas.microsoft.com/office/drawing/2014/main" id="{21E6A317-E563-465A-B2F9-8599BB63E2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363702" y="2558519"/>
            <a:ext cx="9459998" cy="2059846"/>
          </a:xfrm>
        </p:spPr>
        <p:txBody>
          <a:bodyPr>
            <a:normAutofit/>
          </a:bodyPr>
          <a:lstStyle>
            <a:lvl1pPr marL="0" indent="45720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矩形: 圆角 34">
            <a:extLst>
              <a:ext uri="{FF2B5EF4-FFF2-40B4-BE49-F238E27FC236}">
                <a16:creationId xmlns:a16="http://schemas.microsoft.com/office/drawing/2014/main" id="{AE54C9E0-B476-4DF0-B8CB-5D9709802552}"/>
              </a:ext>
            </a:extLst>
          </p:cNvPr>
          <p:cNvSpPr/>
          <p:nvPr userDrawn="1"/>
        </p:nvSpPr>
        <p:spPr>
          <a:xfrm>
            <a:off x="2553822" y="4808322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37">
            <a:extLst>
              <a:ext uri="{FF2B5EF4-FFF2-40B4-BE49-F238E27FC236}">
                <a16:creationId xmlns:a16="http://schemas.microsoft.com/office/drawing/2014/main" id="{D0A68CC3-1718-4F0F-B759-3FF4E1CC6289}"/>
              </a:ext>
            </a:extLst>
          </p:cNvPr>
          <p:cNvSpPr/>
          <p:nvPr userDrawn="1"/>
        </p:nvSpPr>
        <p:spPr>
          <a:xfrm>
            <a:off x="9828298" y="4808322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40">
            <a:extLst>
              <a:ext uri="{FF2B5EF4-FFF2-40B4-BE49-F238E27FC236}">
                <a16:creationId xmlns:a16="http://schemas.microsoft.com/office/drawing/2014/main" id="{4F3008C4-59D3-43D6-811A-1DB71FACABFD}"/>
              </a:ext>
            </a:extLst>
          </p:cNvPr>
          <p:cNvSpPr/>
          <p:nvPr userDrawn="1"/>
        </p:nvSpPr>
        <p:spPr>
          <a:xfrm>
            <a:off x="6202111" y="4808322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363702" y="4831773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011991" y="4831773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631963" y="4831773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51203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文字页-两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AC0A0AC4-0396-406D-9029-30A4FFC9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02D67DE0-6291-4243-846D-D966175B63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63702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62853" y="2758288"/>
            <a:ext cx="4045765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文本占位符 7">
            <a:extLst>
              <a:ext uri="{FF2B5EF4-FFF2-40B4-BE49-F238E27FC236}">
                <a16:creationId xmlns:a16="http://schemas.microsoft.com/office/drawing/2014/main" id="{E9E4513E-A440-402C-836F-279DE5C962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29697" y="2758288"/>
            <a:ext cx="4045765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853" y="3143342"/>
            <a:ext cx="4046538" cy="1875467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9" name="文本占位符 21">
            <a:extLst>
              <a:ext uri="{FF2B5EF4-FFF2-40B4-BE49-F238E27FC236}">
                <a16:creationId xmlns:a16="http://schemas.microsoft.com/office/drawing/2014/main" id="{043B1CE6-16B8-407A-A43A-0C1FC7C352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28924" y="3143342"/>
            <a:ext cx="4046538" cy="1875467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7DBCCF2-5781-4E41-B1DA-69542F574257}"/>
              </a:ext>
            </a:extLst>
          </p:cNvPr>
          <p:cNvSpPr/>
          <p:nvPr/>
        </p:nvSpPr>
        <p:spPr>
          <a:xfrm>
            <a:off x="2695192" y="5265738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CC25C0-252D-447B-A801-1ABCD1574B34}"/>
              </a:ext>
            </a:extLst>
          </p:cNvPr>
          <p:cNvSpPr/>
          <p:nvPr/>
        </p:nvSpPr>
        <p:spPr>
          <a:xfrm>
            <a:off x="3581400" y="5265738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FAAA7B1-0BDA-4EBA-AFE9-D12AEDDCB2E1}"/>
              </a:ext>
            </a:extLst>
          </p:cNvPr>
          <p:cNvSpPr/>
          <p:nvPr/>
        </p:nvSpPr>
        <p:spPr>
          <a:xfrm>
            <a:off x="7557005" y="5265738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440E73D-4003-44FB-B99D-B5FF3E544741}"/>
              </a:ext>
            </a:extLst>
          </p:cNvPr>
          <p:cNvSpPr/>
          <p:nvPr/>
        </p:nvSpPr>
        <p:spPr>
          <a:xfrm>
            <a:off x="8448244" y="5265738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89220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文字页-三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AC0A0AC4-0396-406D-9029-30A4FFC9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02D67DE0-6291-4243-846D-D966175B63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63702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63702" y="3200636"/>
            <a:ext cx="2680934" cy="2623462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3347" y="3200636"/>
            <a:ext cx="2680934" cy="2623462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5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52943" y="3200636"/>
            <a:ext cx="2680934" cy="2623462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37" name="矩形: 圆角 34">
            <a:extLst>
              <a:ext uri="{FF2B5EF4-FFF2-40B4-BE49-F238E27FC236}">
                <a16:creationId xmlns:a16="http://schemas.microsoft.com/office/drawing/2014/main" id="{AE54C9E0-B476-4DF0-B8CB-5D9709802552}"/>
              </a:ext>
            </a:extLst>
          </p:cNvPr>
          <p:cNvSpPr/>
          <p:nvPr userDrawn="1"/>
        </p:nvSpPr>
        <p:spPr>
          <a:xfrm>
            <a:off x="2813024" y="2792385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22904" y="2815836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39" name="矩形: 圆角 34">
            <a:extLst>
              <a:ext uri="{FF2B5EF4-FFF2-40B4-BE49-F238E27FC236}">
                <a16:creationId xmlns:a16="http://schemas.microsoft.com/office/drawing/2014/main" id="{AE54C9E0-B476-4DF0-B8CB-5D9709802552}"/>
              </a:ext>
            </a:extLst>
          </p:cNvPr>
          <p:cNvSpPr/>
          <p:nvPr userDrawn="1"/>
        </p:nvSpPr>
        <p:spPr>
          <a:xfrm>
            <a:off x="6204614" y="2792385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14494" y="2815836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41" name="矩形: 圆角 34">
            <a:extLst>
              <a:ext uri="{FF2B5EF4-FFF2-40B4-BE49-F238E27FC236}">
                <a16:creationId xmlns:a16="http://schemas.microsoft.com/office/drawing/2014/main" id="{AE54C9E0-B476-4DF0-B8CB-5D9709802552}"/>
              </a:ext>
            </a:extLst>
          </p:cNvPr>
          <p:cNvSpPr/>
          <p:nvPr userDrawn="1"/>
        </p:nvSpPr>
        <p:spPr>
          <a:xfrm>
            <a:off x="9596205" y="2792385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06085" y="2815836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14362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文字页-四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7258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AC0A0AC4-0396-406D-9029-30A4FFC9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02D67DE0-6291-4243-846D-D966175B63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63702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11750" y="2556125"/>
            <a:ext cx="3394727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11750" y="2927515"/>
            <a:ext cx="3394727" cy="1022316"/>
          </a:xfrm>
        </p:spPr>
        <p:txBody>
          <a:bodyPr>
            <a:normAutofit/>
          </a:bodyPr>
          <a:lstStyle>
            <a:lvl1pPr marL="0" marR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8C7FBFC-6860-4239-B84C-F10FA9261E68}"/>
              </a:ext>
            </a:extLst>
          </p:cNvPr>
          <p:cNvSpPr/>
          <p:nvPr/>
        </p:nvSpPr>
        <p:spPr>
          <a:xfrm>
            <a:off x="7486391" y="2954048"/>
            <a:ext cx="505933" cy="50593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41F2B3E-56B6-4978-B8A5-1BB14D782C0B}"/>
              </a:ext>
            </a:extLst>
          </p:cNvPr>
          <p:cNvSpPr/>
          <p:nvPr/>
        </p:nvSpPr>
        <p:spPr>
          <a:xfrm>
            <a:off x="2404918" y="2954049"/>
            <a:ext cx="505933" cy="50593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9481B4D-715D-4F87-9F76-7468994395E7}"/>
              </a:ext>
            </a:extLst>
          </p:cNvPr>
          <p:cNvSpPr/>
          <p:nvPr/>
        </p:nvSpPr>
        <p:spPr>
          <a:xfrm>
            <a:off x="2407940" y="5048512"/>
            <a:ext cx="505933" cy="50593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2D13BE81-1069-4A8D-A029-5469E8AA2799}"/>
              </a:ext>
            </a:extLst>
          </p:cNvPr>
          <p:cNvSpPr/>
          <p:nvPr/>
        </p:nvSpPr>
        <p:spPr>
          <a:xfrm>
            <a:off x="7491982" y="5043607"/>
            <a:ext cx="505933" cy="50593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8172286" y="4645684"/>
            <a:ext cx="3394727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36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172286" y="5017074"/>
            <a:ext cx="3394727" cy="1022316"/>
          </a:xfrm>
        </p:spPr>
        <p:txBody>
          <a:bodyPr>
            <a:normAutofit/>
          </a:bodyPr>
          <a:lstStyle>
            <a:lvl1pPr marL="0" marR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37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11750" y="4645684"/>
            <a:ext cx="3394727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38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111750" y="5017074"/>
            <a:ext cx="3394727" cy="1022316"/>
          </a:xfrm>
        </p:spPr>
        <p:txBody>
          <a:bodyPr>
            <a:normAutofit/>
          </a:bodyPr>
          <a:lstStyle>
            <a:lvl1pPr marL="0" marR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39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8172286" y="2556125"/>
            <a:ext cx="3394727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40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172286" y="2927515"/>
            <a:ext cx="3394727" cy="1022316"/>
          </a:xfrm>
        </p:spPr>
        <p:txBody>
          <a:bodyPr>
            <a:normAutofit/>
          </a:bodyPr>
          <a:lstStyle>
            <a:lvl1pPr marL="0" marR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12325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A65138-C297-4D2B-924F-6064A9B1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16303-984F-4C01-8D25-4C868789C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4FC40-4A24-426B-B2C2-EFCB3CE77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9E92-0A32-40E4-A3F0-407EE2A381CD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B012BB-D4A6-4DAE-A84F-F27921306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6A2B71-AD43-41A1-B6C1-4E9D7CE87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A4628-D24B-4A88-8E61-52EF61CC8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73" r:id="rId3"/>
    <p:sldLayoutId id="2147483686" r:id="rId4"/>
    <p:sldLayoutId id="2147483679" r:id="rId5"/>
    <p:sldLayoutId id="2147483688" r:id="rId6"/>
    <p:sldLayoutId id="2147483685" r:id="rId7"/>
    <p:sldLayoutId id="2147483690" r:id="rId8"/>
    <p:sldLayoutId id="2147483689" r:id="rId9"/>
    <p:sldLayoutId id="2147483691" r:id="rId10"/>
    <p:sldLayoutId id="2147483672" r:id="rId11"/>
    <p:sldLayoutId id="2147483694" r:id="rId12"/>
    <p:sldLayoutId id="2147483693" r:id="rId13"/>
    <p:sldLayoutId id="2147483671" r:id="rId14"/>
    <p:sldLayoutId id="2147483666" r:id="rId15"/>
    <p:sldLayoutId id="2147483670" r:id="rId16"/>
    <p:sldLayoutId id="2147483667" r:id="rId17"/>
    <p:sldLayoutId id="2147483675" r:id="rId18"/>
    <p:sldLayoutId id="2147483676" r:id="rId19"/>
    <p:sldLayoutId id="2147483677" r:id="rId20"/>
    <p:sldLayoutId id="2147483695" r:id="rId21"/>
    <p:sldLayoutId id="2147483696" r:id="rId22"/>
    <p:sldLayoutId id="2147483697" r:id="rId23"/>
    <p:sldLayoutId id="2147483665" r:id="rId24"/>
    <p:sldLayoutId id="2147483699" r:id="rId25"/>
    <p:sldLayoutId id="2147483700" r:id="rId26"/>
    <p:sldLayoutId id="2147483701" r:id="rId27"/>
    <p:sldLayoutId id="2147483678" r:id="rId28"/>
    <p:sldLayoutId id="2147483682" r:id="rId29"/>
    <p:sldLayoutId id="2147483684" r:id="rId30"/>
    <p:sldLayoutId id="2147483655" r:id="rId3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方正正粗黑简体" panose="02000000000000000000" pitchFamily="2" charset="-122"/>
          <a:ea typeface="方正正粗黑简体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4" userDrawn="1">
          <p15:clr>
            <a:srgbClr val="F26B43"/>
          </p15:clr>
        </p15:guide>
        <p15:guide id="2" pos="744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6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9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69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chart" Target="../charts/char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aiyun.feixin.10086.cn/dl/105CpTHg15a5Z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8.jpg"/><Relationship Id="rId5" Type="http://schemas.microsoft.com/office/2007/relationships/hdphoto" Target="../media/hdphoto7.wdp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ED309B3-5184-4B4B-B2A1-446B217C78DA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吕燕昆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28DBAA-C4D2-45A7-BBAE-23E238B0E822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中国海洋大学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B0C19407-879A-4D80-9C00-8E20DEED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3189288"/>
            <a:ext cx="77644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26FCB6F-DFA2-4330-9FB0-F4246D61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3189288"/>
            <a:ext cx="77644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1781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E8208-2EDD-45E6-9D12-83DE17D5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B0A13E-EFAD-492A-A06B-7532796AC4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THIS IS THE FUNCTION PAGE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5B5EFA-184B-498B-9096-2E11D81EAE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</p:spTree>
    <p:extLst>
      <p:ext uri="{BB962C8B-B14F-4D97-AF65-F5344CB8AC3E}">
        <p14:creationId xmlns:p14="http://schemas.microsoft.com/office/powerpoint/2010/main" val="189329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男人戴着眼镜&#10;&#10;描述已自动生成">
            <a:extLst>
              <a:ext uri="{FF2B5EF4-FFF2-40B4-BE49-F238E27FC236}">
                <a16:creationId xmlns:a16="http://schemas.microsoft.com/office/drawing/2014/main" id="{15B0CDDA-382D-4C34-BF8B-1CF84914CB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30" b="96204" l="9954" r="99306">
                        <a14:foregroundMark x1="79109" y1="7222" x2="75868" y2="8796"/>
                        <a14:foregroundMark x1="90625" y1="33148" x2="90278" y2="37685"/>
                        <a14:foregroundMark x1="95139" y1="78704" x2="74537" y2="83981"/>
                        <a14:foregroundMark x1="74537" y1="83981" x2="56019" y2="96204"/>
                        <a14:foregroundMark x1="92419" y1="80000" x2="97106" y2="86111"/>
                        <a14:foregroundMark x1="97106" y1="86111" x2="99306" y2="92870"/>
                        <a14:foregroundMark x1="99306" y1="92870" x2="99306" y2="9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3293"/>
          <a:stretch/>
        </p:blipFill>
        <p:spPr>
          <a:xfrm>
            <a:off x="6337005" y="404949"/>
            <a:ext cx="5854994" cy="645305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816BD1A8-BB70-4AAB-B35A-24EBE27EAEDC}"/>
              </a:ext>
            </a:extLst>
          </p:cNvPr>
          <p:cNvGrpSpPr/>
          <p:nvPr/>
        </p:nvGrpSpPr>
        <p:grpSpPr>
          <a:xfrm>
            <a:off x="-3" y="3231652"/>
            <a:ext cx="1997077" cy="576000"/>
            <a:chOff x="-2" y="2681273"/>
            <a:chExt cx="1980000" cy="57600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039327-39F3-4C62-B3FF-940DD84AB74A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1108BF8-9255-46D9-A05C-3DE0A9746B63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5D35E060-21C5-4CD1-A2DB-DD57EC4CF4EA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7B4A9121-D2EE-4014-94D8-95C1EB882A87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663C9-C8CC-4812-8F2D-CCECEBABE5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6424B-7293-4B35-AA52-5D299DF699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E3C5E9-0BEE-4ADC-A27E-2DB69B5D2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803CA7F-E731-474D-922D-4CD5425808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乔布斯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altLang="zh-CN" dirty="0"/>
              <a:t>Steve Jobs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44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这里编辑个人介绍内容。最好选单一背景的照片，照片要通过“删除背景”去掉底色。</a:t>
            </a:r>
          </a:p>
        </p:txBody>
      </p:sp>
    </p:spTree>
    <p:extLst>
      <p:ext uri="{BB962C8B-B14F-4D97-AF65-F5344CB8AC3E}">
        <p14:creationId xmlns:p14="http://schemas.microsoft.com/office/powerpoint/2010/main" val="270689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50C63C7A-5082-4053-AAD4-EBE0C29E3599}"/>
              </a:ext>
            </a:extLst>
          </p:cNvPr>
          <p:cNvGrpSpPr/>
          <p:nvPr/>
        </p:nvGrpSpPr>
        <p:grpSpPr>
          <a:xfrm>
            <a:off x="-3" y="3231652"/>
            <a:ext cx="1997077" cy="576000"/>
            <a:chOff x="-2" y="2681273"/>
            <a:chExt cx="1980000" cy="57600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6FF69671-4951-45F9-ACDE-8723C47FDA9D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D60A9467-B6A4-41E7-8088-D69363954D7A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9FB6E9BD-2769-4390-9277-533FA3C8A43A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2A84EA3D-88D0-4581-8342-27238DA322FF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12" name="图片占位符 111" descr="图片包含 室内, 人, 桌子, 窗户&#10;&#10;描述已自动生成">
            <a:extLst>
              <a:ext uri="{FF2B5EF4-FFF2-40B4-BE49-F238E27FC236}">
                <a16:creationId xmlns:a16="http://schemas.microsoft.com/office/drawing/2014/main" id="{6A659340-8859-400B-BF2B-D18C2BE16BD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0" name="图片占位符 119" descr="穿红色衣服的男人站在门前&#10;&#10;描述已自动生成">
            <a:extLst>
              <a:ext uri="{FF2B5EF4-FFF2-40B4-BE49-F238E27FC236}">
                <a16:creationId xmlns:a16="http://schemas.microsoft.com/office/drawing/2014/main" id="{952659C1-6E47-46DD-9228-85596A17A459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8" name="图片占位符 117" descr="图片包含 室内, 女人, 人, 桌子&#10;&#10;描述已自动生成">
            <a:extLst>
              <a:ext uri="{FF2B5EF4-FFF2-40B4-BE49-F238E27FC236}">
                <a16:creationId xmlns:a16="http://schemas.microsoft.com/office/drawing/2014/main" id="{E64EB8E1-C632-4AF4-B4A1-6D1F42E8B5E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9" name="文本占位符 78">
            <a:extLst>
              <a:ext uri="{FF2B5EF4-FFF2-40B4-BE49-F238E27FC236}">
                <a16:creationId xmlns:a16="http://schemas.microsoft.com/office/drawing/2014/main" id="{3283EDCF-E8F4-415D-9B73-7115BF0CA4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6B619AE0-F8BD-4D18-9E8A-9E61FCD122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id="{4D2BF20A-7C7F-43AC-AE3E-7ABE340704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id="{EE8B0E3C-B1DD-40EA-81DA-1FB9B62B71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8" name="标题 27">
            <a:extLst>
              <a:ext uri="{FF2B5EF4-FFF2-40B4-BE49-F238E27FC236}">
                <a16:creationId xmlns:a16="http://schemas.microsoft.com/office/drawing/2014/main" id="{D407330B-103B-4C68-843D-54224B8F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B326450C-4878-4D7E-BE60-46BB30867F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这里可以写一句团队介绍</a:t>
            </a:r>
            <a:endParaRPr lang="zh-CN" altLang="en-US" dirty="0"/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42459C8E-37A0-4478-84EB-74962C06528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/>
              <a:t>姓名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EAB249FD-DB6C-48DE-BAC6-DD20ED47907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/>
              <a:t>姓名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F0EA0CCF-7BC6-4782-84DE-0D8C72CE1BD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zh-CN" altLang="en-US"/>
              <a:t>姓名</a:t>
            </a:r>
            <a:endParaRPr lang="zh-CN" altLang="en-US" dirty="0"/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B30B10-2C5F-4420-A3C8-F2122334857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zh-CN" altLang="en-US" dirty="0"/>
              <a:t>这里写一句个人介绍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04ACA230-2D3A-4284-A569-4B8FA07CEB3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/>
              <a:t>这里写一句个人介绍</a:t>
            </a:r>
            <a:endParaRPr lang="zh-CN" altLang="en-US" dirty="0"/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E8677027-DBAA-41F1-BA94-F0D27321A9E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zh-CN" altLang="en-US"/>
              <a:t>这里写一句个人介绍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</p:spTree>
    <p:extLst>
      <p:ext uri="{BB962C8B-B14F-4D97-AF65-F5344CB8AC3E}">
        <p14:creationId xmlns:p14="http://schemas.microsoft.com/office/powerpoint/2010/main" val="368984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077CFE39-F911-40C2-89BF-37F7BB8F6C81}"/>
              </a:ext>
            </a:extLst>
          </p:cNvPr>
          <p:cNvGrpSpPr/>
          <p:nvPr/>
        </p:nvGrpSpPr>
        <p:grpSpPr>
          <a:xfrm>
            <a:off x="-3" y="3231652"/>
            <a:ext cx="1997077" cy="576000"/>
            <a:chOff x="-2" y="2681273"/>
            <a:chExt cx="1980000" cy="576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DA05174-23D0-484E-96C0-F0A2C56AB72D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39A74BD-253A-40EC-B0F3-235069233CED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9E9721C-FDB7-4BAF-9CB9-2B2A9B7832C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09C4F25-51E6-43D7-B98D-EAF0C1BD4AB7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785C0D5B-06BA-43B9-A9A4-D636CA005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5D0F3BD-FDFB-467C-B571-D0154DC3C1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D2DD4510-6FA8-467C-9B48-A340341FC7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06DE1DD-74FB-49E8-A45D-C9DE53C125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53" name="标题 52">
            <a:extLst>
              <a:ext uri="{FF2B5EF4-FFF2-40B4-BE49-F238E27FC236}">
                <a16:creationId xmlns:a16="http://schemas.microsoft.com/office/drawing/2014/main" id="{39BEDCA8-D190-477D-9A68-F892BA1E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荣誉证书</a:t>
            </a: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0B900E58-E2B7-44AB-ABEA-084DE72033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这里可以编辑一段文字，最好不要超过一行。</a:t>
            </a:r>
            <a:endParaRPr lang="en-US" altLang="zh-CN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679FE865-2D02-4D92-8E45-895F07FC0B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pic>
        <p:nvPicPr>
          <p:cNvPr id="93" name="图片占位符 92" descr="手机屏幕截图&#10;&#10;描述已自动生成">
            <a:extLst>
              <a:ext uri="{FF2B5EF4-FFF2-40B4-BE49-F238E27FC236}">
                <a16:creationId xmlns:a16="http://schemas.microsoft.com/office/drawing/2014/main" id="{963962D8-1098-4D78-8B87-A293855EA23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9" name="图片占位符 98" descr="手机屏幕截图&#10;&#10;描述已自动生成">
            <a:extLst>
              <a:ext uri="{FF2B5EF4-FFF2-40B4-BE49-F238E27FC236}">
                <a16:creationId xmlns:a16="http://schemas.microsoft.com/office/drawing/2014/main" id="{895D5E77-9EB3-4FD4-9BE7-653E95EF96A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9" name="图片占位符 88" descr="手机屏幕截图&#10;&#10;描述已自动生成">
            <a:extLst>
              <a:ext uri="{FF2B5EF4-FFF2-40B4-BE49-F238E27FC236}">
                <a16:creationId xmlns:a16="http://schemas.microsoft.com/office/drawing/2014/main" id="{87887321-711B-4E62-8B6E-29C32D5F99A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1" name="图片占位符 90" descr="手机屏幕截图&#10;&#10;描述已自动生成">
            <a:extLst>
              <a:ext uri="{FF2B5EF4-FFF2-40B4-BE49-F238E27FC236}">
                <a16:creationId xmlns:a16="http://schemas.microsoft.com/office/drawing/2014/main" id="{4047B09C-3F72-40C3-B519-41AA4B439A5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7" name="图片占位符 86" descr="手机屏幕截图&#10;&#10;描述已自动生成">
            <a:extLst>
              <a:ext uri="{FF2B5EF4-FFF2-40B4-BE49-F238E27FC236}">
                <a16:creationId xmlns:a16="http://schemas.microsoft.com/office/drawing/2014/main" id="{C4C41C98-8248-4E37-BC2B-03C922252D7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799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077CFE39-F911-40C2-89BF-37F7BB8F6C81}"/>
              </a:ext>
            </a:extLst>
          </p:cNvPr>
          <p:cNvGrpSpPr/>
          <p:nvPr/>
        </p:nvGrpSpPr>
        <p:grpSpPr>
          <a:xfrm>
            <a:off x="-3" y="3231652"/>
            <a:ext cx="1997077" cy="576000"/>
            <a:chOff x="-2" y="2681273"/>
            <a:chExt cx="1980000" cy="576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DA05174-23D0-484E-96C0-F0A2C56AB72D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39A74BD-253A-40EC-B0F3-235069233CED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9E9721C-FDB7-4BAF-9CB9-2B2A9B7832C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09C4F25-51E6-43D7-B98D-EAF0C1BD4AB7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785C0D5B-06BA-43B9-A9A4-D636CA005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5D0F3BD-FDFB-467C-B571-D0154DC3C1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D2DD4510-6FA8-467C-9B48-A340341FC7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06DE1DD-74FB-49E8-A45D-C9DE53C125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53" name="标题 52">
            <a:extLst>
              <a:ext uri="{FF2B5EF4-FFF2-40B4-BE49-F238E27FC236}">
                <a16:creationId xmlns:a16="http://schemas.microsoft.com/office/drawing/2014/main" id="{39BEDCA8-D190-477D-9A68-F892BA1E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荣誉证书</a:t>
            </a: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0B900E58-E2B7-44AB-ABEA-084DE72033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这里可以编辑一段文字，最好不要超过一行。</a:t>
            </a:r>
            <a:endParaRPr lang="en-US" altLang="zh-CN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679FE865-2D02-4D92-8E45-895F07FC0B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pic>
        <p:nvPicPr>
          <p:cNvPr id="64" name="图片占位符 63" descr="一些文字和图案&#10;&#10;描述已自动生成">
            <a:extLst>
              <a:ext uri="{FF2B5EF4-FFF2-40B4-BE49-F238E27FC236}">
                <a16:creationId xmlns:a16="http://schemas.microsoft.com/office/drawing/2014/main" id="{FBE6DB71-3B1C-4D7F-AA4E-DA4D1253D66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图片占位符 60" descr="一些文字和图案&#10;&#10;描述已自动生成">
            <a:extLst>
              <a:ext uri="{FF2B5EF4-FFF2-40B4-BE49-F238E27FC236}">
                <a16:creationId xmlns:a16="http://schemas.microsoft.com/office/drawing/2014/main" id="{94A94153-00C9-451F-9182-842FF1C2715B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1" name="图片占位符 70" descr="一些文字和图案&#10;&#10;描述已自动生成">
            <a:extLst>
              <a:ext uri="{FF2B5EF4-FFF2-40B4-BE49-F238E27FC236}">
                <a16:creationId xmlns:a16="http://schemas.microsoft.com/office/drawing/2014/main" id="{1BF54D18-0CDC-40CC-8969-5FADEADA9D0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3" name="图片占位符 72" descr="一些文字和图案&#10;&#10;描述已自动生成">
            <a:extLst>
              <a:ext uri="{FF2B5EF4-FFF2-40B4-BE49-F238E27FC236}">
                <a16:creationId xmlns:a16="http://schemas.microsoft.com/office/drawing/2014/main" id="{7EEE1A6D-6E19-4DC2-9ABA-DDB52848236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5" name="图片占位符 74" descr="一些文字和图案&#10;&#10;描述已自动生成">
            <a:extLst>
              <a:ext uri="{FF2B5EF4-FFF2-40B4-BE49-F238E27FC236}">
                <a16:creationId xmlns:a16="http://schemas.microsoft.com/office/drawing/2014/main" id="{ED826767-4745-480A-8FA4-CE9D4CD764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3690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E8208-2EDD-45E6-9D12-83DE17D5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B0A13E-EFAD-492A-A06B-7532796AC4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THIS IS THE PICTURE PAGE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5B5EFA-184B-498B-9096-2E11D81EAE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</a:p>
        </p:txBody>
      </p:sp>
    </p:spTree>
    <p:extLst>
      <p:ext uri="{BB962C8B-B14F-4D97-AF65-F5344CB8AC3E}">
        <p14:creationId xmlns:p14="http://schemas.microsoft.com/office/powerpoint/2010/main" val="25375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94EDFA7A-CC42-4643-AD98-9604A465CEC5}"/>
              </a:ext>
            </a:extLst>
          </p:cNvPr>
          <p:cNvGrpSpPr/>
          <p:nvPr/>
        </p:nvGrpSpPr>
        <p:grpSpPr>
          <a:xfrm>
            <a:off x="-3" y="3768162"/>
            <a:ext cx="1997077" cy="576000"/>
            <a:chOff x="-2" y="2681273"/>
            <a:chExt cx="1980000" cy="576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700CB91-29EA-4BF2-B3E7-B660D348A080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5B53732-AC39-47EA-B322-3C4AE0152D67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0" name="任意多边形: 形状 58">
                <a:extLst>
                  <a:ext uri="{FF2B5EF4-FFF2-40B4-BE49-F238E27FC236}">
                    <a16:creationId xmlns:a16="http://schemas.microsoft.com/office/drawing/2014/main" id="{1E34C2BE-EF88-4654-BEF7-FA5E674FF88C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任意多边形: 形状 59">
                <a:extLst>
                  <a:ext uri="{FF2B5EF4-FFF2-40B4-BE49-F238E27FC236}">
                    <a16:creationId xmlns:a16="http://schemas.microsoft.com/office/drawing/2014/main" id="{97BB6B6F-B20A-4349-8506-20CC956AAC95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96D0E45-1DCE-49A7-8A8B-CEC9250DFF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064A58C-128A-44B8-BCD6-10558DB1A7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8D1D7C3-C5FE-46EE-A431-18725C7BA4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F980F9A-42E5-4D27-8045-0CA373F1A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pic>
        <p:nvPicPr>
          <p:cNvPr id="15" name="图片占位符 14" descr="草地上有许多树&#10;&#10;描述已自动生成">
            <a:extLst>
              <a:ext uri="{FF2B5EF4-FFF2-40B4-BE49-F238E27FC236}">
                <a16:creationId xmlns:a16="http://schemas.microsoft.com/office/drawing/2014/main" id="{7EC8746A-A84C-406A-AF79-FE49AAEE7F9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文本占位符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BA908B-7B45-4B9F-9DD1-B36AB1BDC617}"/>
              </a:ext>
            </a:extLst>
          </p:cNvPr>
          <p:cNvSpPr/>
          <p:nvPr/>
        </p:nvSpPr>
        <p:spPr>
          <a:xfrm>
            <a:off x="1997074" y="2681273"/>
            <a:ext cx="5827577" cy="1223401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80000">
                <a:srgbClr val="001F4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FB774E-CFFA-4185-A780-08E48F604913}"/>
              </a:ext>
            </a:extLst>
          </p:cNvPr>
          <p:cNvSpPr/>
          <p:nvPr/>
        </p:nvSpPr>
        <p:spPr>
          <a:xfrm>
            <a:off x="2233896" y="281090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这是大标题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30F4BF9-EC38-4842-9058-6963FDCEC2D2}"/>
              </a:ext>
            </a:extLst>
          </p:cNvPr>
          <p:cNvSpPr/>
          <p:nvPr/>
        </p:nvSpPr>
        <p:spPr>
          <a:xfrm>
            <a:off x="2233896" y="332356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这里可以对标题进行简单的解释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546BF8A-78D8-4732-B253-970970DF9E87}"/>
              </a:ext>
            </a:extLst>
          </p:cNvPr>
          <p:cNvGrpSpPr/>
          <p:nvPr/>
        </p:nvGrpSpPr>
        <p:grpSpPr>
          <a:xfrm>
            <a:off x="5595667" y="4746249"/>
            <a:ext cx="2900078" cy="1229155"/>
            <a:chOff x="5597210" y="4546969"/>
            <a:chExt cx="2900078" cy="1229155"/>
          </a:xfrm>
        </p:grpSpPr>
        <p:sp>
          <p:nvSpPr>
            <p:cNvPr id="26" name="iconfont-11261-3544208">
              <a:extLst>
                <a:ext uri="{FF2B5EF4-FFF2-40B4-BE49-F238E27FC236}">
                  <a16:creationId xmlns:a16="http://schemas.microsoft.com/office/drawing/2014/main" id="{50C228DE-8925-4B92-8413-60AD39545F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01709" y="4546969"/>
              <a:ext cx="291081" cy="388088"/>
            </a:xfrm>
            <a:custGeom>
              <a:avLst/>
              <a:gdLst>
                <a:gd name="T0" fmla="*/ 2333 w 9600"/>
                <a:gd name="T1" fmla="*/ 9827 h 12800"/>
                <a:gd name="T2" fmla="*/ 4800 w 9600"/>
                <a:gd name="T3" fmla="*/ 12000 h 12800"/>
                <a:gd name="T4" fmla="*/ 7267 w 9600"/>
                <a:gd name="T5" fmla="*/ 9827 h 12800"/>
                <a:gd name="T6" fmla="*/ 9600 w 9600"/>
                <a:gd name="T7" fmla="*/ 11200 h 12800"/>
                <a:gd name="T8" fmla="*/ 4800 w 9600"/>
                <a:gd name="T9" fmla="*/ 12800 h 12800"/>
                <a:gd name="T10" fmla="*/ 0 w 9600"/>
                <a:gd name="T11" fmla="*/ 11200 h 12800"/>
                <a:gd name="T12" fmla="*/ 2333 w 9600"/>
                <a:gd name="T13" fmla="*/ 9827 h 12800"/>
                <a:gd name="T14" fmla="*/ 4800 w 9600"/>
                <a:gd name="T15" fmla="*/ 10400 h 12800"/>
                <a:gd name="T16" fmla="*/ 800 w 9600"/>
                <a:gd name="T17" fmla="*/ 4000 h 12800"/>
                <a:gd name="T18" fmla="*/ 4800 w 9600"/>
                <a:gd name="T19" fmla="*/ 0 h 12800"/>
                <a:gd name="T20" fmla="*/ 8800 w 9600"/>
                <a:gd name="T21" fmla="*/ 4000 h 12800"/>
                <a:gd name="T22" fmla="*/ 4800 w 9600"/>
                <a:gd name="T23" fmla="*/ 10400 h 12800"/>
                <a:gd name="T24" fmla="*/ 4800 w 9600"/>
                <a:gd name="T25" fmla="*/ 5600 h 12800"/>
                <a:gd name="T26" fmla="*/ 6400 w 9600"/>
                <a:gd name="T27" fmla="*/ 4000 h 12800"/>
                <a:gd name="T28" fmla="*/ 4800 w 9600"/>
                <a:gd name="T29" fmla="*/ 2400 h 12800"/>
                <a:gd name="T30" fmla="*/ 3200 w 9600"/>
                <a:gd name="T31" fmla="*/ 4000 h 12800"/>
                <a:gd name="T32" fmla="*/ 4800 w 9600"/>
                <a:gd name="T33" fmla="*/ 560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00" h="12800">
                  <a:moveTo>
                    <a:pt x="2333" y="9827"/>
                  </a:moveTo>
                  <a:cubicBezTo>
                    <a:pt x="3037" y="10512"/>
                    <a:pt x="3859" y="11235"/>
                    <a:pt x="4800" y="12000"/>
                  </a:cubicBezTo>
                  <a:cubicBezTo>
                    <a:pt x="5654" y="11312"/>
                    <a:pt x="6477" y="10587"/>
                    <a:pt x="7267" y="9827"/>
                  </a:cubicBezTo>
                  <a:cubicBezTo>
                    <a:pt x="8665" y="10107"/>
                    <a:pt x="9600" y="10617"/>
                    <a:pt x="9600" y="11200"/>
                  </a:cubicBezTo>
                  <a:cubicBezTo>
                    <a:pt x="9600" y="12084"/>
                    <a:pt x="7451" y="12800"/>
                    <a:pt x="4800" y="12800"/>
                  </a:cubicBezTo>
                  <a:cubicBezTo>
                    <a:pt x="2149" y="12800"/>
                    <a:pt x="0" y="12084"/>
                    <a:pt x="0" y="11200"/>
                  </a:cubicBezTo>
                  <a:cubicBezTo>
                    <a:pt x="0" y="10617"/>
                    <a:pt x="935" y="10107"/>
                    <a:pt x="2333" y="9827"/>
                  </a:cubicBezTo>
                  <a:close/>
                  <a:moveTo>
                    <a:pt x="4800" y="10400"/>
                  </a:moveTo>
                  <a:cubicBezTo>
                    <a:pt x="2134" y="7606"/>
                    <a:pt x="800" y="5472"/>
                    <a:pt x="800" y="4000"/>
                  </a:cubicBezTo>
                  <a:cubicBezTo>
                    <a:pt x="800" y="1791"/>
                    <a:pt x="2591" y="0"/>
                    <a:pt x="4800" y="0"/>
                  </a:cubicBezTo>
                  <a:cubicBezTo>
                    <a:pt x="7009" y="0"/>
                    <a:pt x="8800" y="1791"/>
                    <a:pt x="8800" y="4000"/>
                  </a:cubicBezTo>
                  <a:cubicBezTo>
                    <a:pt x="8800" y="5472"/>
                    <a:pt x="7466" y="7606"/>
                    <a:pt x="4800" y="10400"/>
                  </a:cubicBezTo>
                  <a:close/>
                  <a:moveTo>
                    <a:pt x="4800" y="5600"/>
                  </a:moveTo>
                  <a:cubicBezTo>
                    <a:pt x="5684" y="5600"/>
                    <a:pt x="6400" y="4884"/>
                    <a:pt x="6400" y="4000"/>
                  </a:cubicBezTo>
                  <a:cubicBezTo>
                    <a:pt x="6400" y="3116"/>
                    <a:pt x="5684" y="2400"/>
                    <a:pt x="4800" y="2400"/>
                  </a:cubicBezTo>
                  <a:cubicBezTo>
                    <a:pt x="3916" y="2400"/>
                    <a:pt x="3200" y="3116"/>
                    <a:pt x="3200" y="4000"/>
                  </a:cubicBezTo>
                  <a:cubicBezTo>
                    <a:pt x="3200" y="4884"/>
                    <a:pt x="3916" y="5600"/>
                    <a:pt x="4800" y="5600"/>
                  </a:cubicBezTo>
                  <a:close/>
                </a:path>
              </a:pathLst>
            </a:custGeom>
            <a:solidFill>
              <a:srgbClr val="01A0C7"/>
            </a:solidFill>
            <a:ln>
              <a:noFill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6093882-90FC-4A6D-ACC6-361E2EBD4013}"/>
                </a:ext>
              </a:extLst>
            </p:cNvPr>
            <p:cNvSpPr txBox="1"/>
            <p:nvPr/>
          </p:nvSpPr>
          <p:spPr>
            <a:xfrm>
              <a:off x="6028702" y="4958969"/>
              <a:ext cx="2037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这是小标题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D2CF92-52EB-4E2E-AEE3-FD50623EDF6A}"/>
                </a:ext>
              </a:extLst>
            </p:cNvPr>
            <p:cNvSpPr/>
            <p:nvPr/>
          </p:nvSpPr>
          <p:spPr>
            <a:xfrm>
              <a:off x="5597210" y="5378579"/>
              <a:ext cx="2900078" cy="397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这里是小标题的内容</a:t>
              </a:r>
              <a:endParaRPr lang="zh-CN" altLang="en-US" sz="2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AC226E3-4B97-4C45-BC2D-8A3F19F87FCF}"/>
              </a:ext>
            </a:extLst>
          </p:cNvPr>
          <p:cNvGrpSpPr/>
          <p:nvPr/>
        </p:nvGrpSpPr>
        <p:grpSpPr>
          <a:xfrm>
            <a:off x="8539575" y="4778020"/>
            <a:ext cx="2900078" cy="1197384"/>
            <a:chOff x="8539575" y="4578740"/>
            <a:chExt cx="2900078" cy="1197384"/>
          </a:xfrm>
        </p:grpSpPr>
        <p:sp>
          <p:nvSpPr>
            <p:cNvPr id="27" name="iconfont-11265-5328250">
              <a:extLst>
                <a:ext uri="{FF2B5EF4-FFF2-40B4-BE49-F238E27FC236}">
                  <a16:creationId xmlns:a16="http://schemas.microsoft.com/office/drawing/2014/main" id="{53FD6288-34CD-4A9E-8473-DCB55EB747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95570" y="4578740"/>
              <a:ext cx="388088" cy="336909"/>
            </a:xfrm>
            <a:custGeom>
              <a:avLst/>
              <a:gdLst>
                <a:gd name="T0" fmla="*/ 6793 w 9319"/>
                <a:gd name="T1" fmla="*/ 7384 h 8091"/>
                <a:gd name="T2" fmla="*/ 7084 w 9319"/>
                <a:gd name="T3" fmla="*/ 6348 h 8091"/>
                <a:gd name="T4" fmla="*/ 7369 w 9319"/>
                <a:gd name="T5" fmla="*/ 7384 h 8091"/>
                <a:gd name="T6" fmla="*/ 2915 w 9319"/>
                <a:gd name="T7" fmla="*/ 7384 h 8091"/>
                <a:gd name="T8" fmla="*/ 3206 w 9319"/>
                <a:gd name="T9" fmla="*/ 6348 h 8091"/>
                <a:gd name="T10" fmla="*/ 3497 w 9319"/>
                <a:gd name="T11" fmla="*/ 7384 h 8091"/>
                <a:gd name="T12" fmla="*/ 2095 w 9319"/>
                <a:gd name="T13" fmla="*/ 6930 h 8091"/>
                <a:gd name="T14" fmla="*/ 2095 w 9319"/>
                <a:gd name="T15" fmla="*/ 6853 h 8091"/>
                <a:gd name="T16" fmla="*/ 5628 w 9319"/>
                <a:gd name="T17" fmla="*/ 2245 h 8091"/>
                <a:gd name="T18" fmla="*/ 6435 w 9319"/>
                <a:gd name="T19" fmla="*/ 1624 h 8091"/>
                <a:gd name="T20" fmla="*/ 7075 w 9319"/>
                <a:gd name="T21" fmla="*/ 2264 h 8091"/>
                <a:gd name="T22" fmla="*/ 6435 w 9319"/>
                <a:gd name="T23" fmla="*/ 3058 h 8091"/>
                <a:gd name="T24" fmla="*/ 5622 w 9319"/>
                <a:gd name="T25" fmla="*/ 3698 h 8091"/>
                <a:gd name="T26" fmla="*/ 5014 w 9319"/>
                <a:gd name="T27" fmla="*/ 3058 h 8091"/>
                <a:gd name="T28" fmla="*/ 9289 w 9319"/>
                <a:gd name="T29" fmla="*/ 6232 h 8091"/>
                <a:gd name="T30" fmla="*/ 8975 w 9319"/>
                <a:gd name="T31" fmla="*/ 4907 h 8091"/>
                <a:gd name="T32" fmla="*/ 8227 w 9319"/>
                <a:gd name="T33" fmla="*/ 4619 h 8091"/>
                <a:gd name="T34" fmla="*/ 9020 w 9319"/>
                <a:gd name="T35" fmla="*/ 651 h 8091"/>
                <a:gd name="T36" fmla="*/ 3516 w 9319"/>
                <a:gd name="T37" fmla="*/ 459 h 8091"/>
                <a:gd name="T38" fmla="*/ 3030 w 9319"/>
                <a:gd name="T39" fmla="*/ 1035 h 8091"/>
                <a:gd name="T40" fmla="*/ 3151 w 9319"/>
                <a:gd name="T41" fmla="*/ 4619 h 8091"/>
                <a:gd name="T42" fmla="*/ 2236 w 9319"/>
                <a:gd name="T43" fmla="*/ 926 h 8091"/>
                <a:gd name="T44" fmla="*/ 566 w 9319"/>
                <a:gd name="T45" fmla="*/ 24 h 8091"/>
                <a:gd name="T46" fmla="*/ 86 w 9319"/>
                <a:gd name="T47" fmla="*/ 331 h 8091"/>
                <a:gd name="T48" fmla="*/ 860 w 9319"/>
                <a:gd name="T49" fmla="*/ 1067 h 8091"/>
                <a:gd name="T50" fmla="*/ 1923 w 9319"/>
                <a:gd name="T51" fmla="*/ 5157 h 8091"/>
                <a:gd name="T52" fmla="*/ 8355 w 9319"/>
                <a:gd name="T53" fmla="*/ 5560 h 8091"/>
                <a:gd name="T54" fmla="*/ 8406 w 9319"/>
                <a:gd name="T55" fmla="*/ 6290 h 8091"/>
                <a:gd name="T56" fmla="*/ 8297 w 9319"/>
                <a:gd name="T57" fmla="*/ 6443 h 8091"/>
                <a:gd name="T58" fmla="*/ 7116 w 9319"/>
                <a:gd name="T59" fmla="*/ 5744 h 8091"/>
                <a:gd name="T60" fmla="*/ 4233 w 9319"/>
                <a:gd name="T61" fmla="*/ 6443 h 8091"/>
                <a:gd name="T62" fmla="*/ 2159 w 9319"/>
                <a:gd name="T63" fmla="*/ 6443 h 8091"/>
                <a:gd name="T64" fmla="*/ 2057 w 9319"/>
                <a:gd name="T65" fmla="*/ 7384 h 8091"/>
                <a:gd name="T66" fmla="*/ 3203 w 9319"/>
                <a:gd name="T67" fmla="*/ 8075 h 8091"/>
                <a:gd name="T68" fmla="*/ 6038 w 9319"/>
                <a:gd name="T69" fmla="*/ 7384 h 8091"/>
                <a:gd name="T70" fmla="*/ 8111 w 9319"/>
                <a:gd name="T71" fmla="*/ 7384 h 8091"/>
                <a:gd name="T72" fmla="*/ 9027 w 9319"/>
                <a:gd name="T73" fmla="*/ 7064 h 8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319" h="8091">
                  <a:moveTo>
                    <a:pt x="7369" y="7384"/>
                  </a:moveTo>
                  <a:cubicBezTo>
                    <a:pt x="7195" y="7500"/>
                    <a:pt x="6967" y="7500"/>
                    <a:pt x="6793" y="7384"/>
                  </a:cubicBezTo>
                  <a:cubicBezTo>
                    <a:pt x="6584" y="7244"/>
                    <a:pt x="6495" y="6982"/>
                    <a:pt x="6575" y="6744"/>
                  </a:cubicBezTo>
                  <a:cubicBezTo>
                    <a:pt x="6634" y="6511"/>
                    <a:pt x="6844" y="6348"/>
                    <a:pt x="7084" y="6348"/>
                  </a:cubicBezTo>
                  <a:cubicBezTo>
                    <a:pt x="7325" y="6348"/>
                    <a:pt x="7534" y="6511"/>
                    <a:pt x="7593" y="6744"/>
                  </a:cubicBezTo>
                  <a:cubicBezTo>
                    <a:pt x="7672" y="6983"/>
                    <a:pt x="7580" y="7246"/>
                    <a:pt x="7369" y="7384"/>
                  </a:cubicBezTo>
                  <a:close/>
                  <a:moveTo>
                    <a:pt x="3497" y="7384"/>
                  </a:moveTo>
                  <a:cubicBezTo>
                    <a:pt x="3321" y="7503"/>
                    <a:pt x="3090" y="7503"/>
                    <a:pt x="2915" y="7384"/>
                  </a:cubicBezTo>
                  <a:cubicBezTo>
                    <a:pt x="2706" y="7244"/>
                    <a:pt x="2617" y="6982"/>
                    <a:pt x="2697" y="6744"/>
                  </a:cubicBezTo>
                  <a:cubicBezTo>
                    <a:pt x="2756" y="6511"/>
                    <a:pt x="2965" y="6348"/>
                    <a:pt x="3206" y="6348"/>
                  </a:cubicBezTo>
                  <a:cubicBezTo>
                    <a:pt x="3446" y="6348"/>
                    <a:pt x="3656" y="6511"/>
                    <a:pt x="3715" y="6744"/>
                  </a:cubicBezTo>
                  <a:cubicBezTo>
                    <a:pt x="3795" y="6982"/>
                    <a:pt x="3706" y="7244"/>
                    <a:pt x="3497" y="7384"/>
                  </a:cubicBezTo>
                  <a:close/>
                  <a:moveTo>
                    <a:pt x="2095" y="6853"/>
                  </a:moveTo>
                  <a:cubicBezTo>
                    <a:pt x="2089" y="6878"/>
                    <a:pt x="2089" y="6904"/>
                    <a:pt x="2095" y="6930"/>
                  </a:cubicBezTo>
                  <a:cubicBezTo>
                    <a:pt x="2090" y="6900"/>
                    <a:pt x="2090" y="6870"/>
                    <a:pt x="2095" y="6840"/>
                  </a:cubicBezTo>
                  <a:lnTo>
                    <a:pt x="2095" y="6853"/>
                  </a:lnTo>
                  <a:close/>
                  <a:moveTo>
                    <a:pt x="5020" y="2245"/>
                  </a:moveTo>
                  <a:lnTo>
                    <a:pt x="5628" y="2245"/>
                  </a:lnTo>
                  <a:lnTo>
                    <a:pt x="5628" y="1624"/>
                  </a:lnTo>
                  <a:lnTo>
                    <a:pt x="6435" y="1624"/>
                  </a:lnTo>
                  <a:lnTo>
                    <a:pt x="6435" y="2264"/>
                  </a:lnTo>
                  <a:lnTo>
                    <a:pt x="7075" y="2264"/>
                  </a:lnTo>
                  <a:lnTo>
                    <a:pt x="7075" y="3058"/>
                  </a:lnTo>
                  <a:lnTo>
                    <a:pt x="6435" y="3058"/>
                  </a:lnTo>
                  <a:lnTo>
                    <a:pt x="6435" y="3698"/>
                  </a:lnTo>
                  <a:lnTo>
                    <a:pt x="5622" y="3698"/>
                  </a:lnTo>
                  <a:lnTo>
                    <a:pt x="5622" y="3058"/>
                  </a:lnTo>
                  <a:lnTo>
                    <a:pt x="5014" y="3058"/>
                  </a:lnTo>
                  <a:lnTo>
                    <a:pt x="5020" y="2245"/>
                  </a:lnTo>
                  <a:close/>
                  <a:moveTo>
                    <a:pt x="9289" y="6232"/>
                  </a:moveTo>
                  <a:lnTo>
                    <a:pt x="9289" y="5778"/>
                  </a:lnTo>
                  <a:cubicBezTo>
                    <a:pt x="9306" y="5457"/>
                    <a:pt x="9193" y="5143"/>
                    <a:pt x="8975" y="4907"/>
                  </a:cubicBezTo>
                  <a:cubicBezTo>
                    <a:pt x="8797" y="4728"/>
                    <a:pt x="8556" y="4625"/>
                    <a:pt x="8303" y="4619"/>
                  </a:cubicBezTo>
                  <a:lnTo>
                    <a:pt x="8227" y="4619"/>
                  </a:lnTo>
                  <a:lnTo>
                    <a:pt x="9110" y="1086"/>
                  </a:lnTo>
                  <a:cubicBezTo>
                    <a:pt x="9148" y="935"/>
                    <a:pt x="9115" y="775"/>
                    <a:pt x="9020" y="651"/>
                  </a:cubicBezTo>
                  <a:cubicBezTo>
                    <a:pt x="8929" y="531"/>
                    <a:pt x="8787" y="460"/>
                    <a:pt x="8636" y="459"/>
                  </a:cubicBezTo>
                  <a:lnTo>
                    <a:pt x="3516" y="459"/>
                  </a:lnTo>
                  <a:cubicBezTo>
                    <a:pt x="3373" y="458"/>
                    <a:pt x="3237" y="522"/>
                    <a:pt x="3145" y="632"/>
                  </a:cubicBezTo>
                  <a:cubicBezTo>
                    <a:pt x="3051" y="744"/>
                    <a:pt x="3009" y="891"/>
                    <a:pt x="3030" y="1035"/>
                  </a:cubicBezTo>
                  <a:lnTo>
                    <a:pt x="3548" y="4619"/>
                  </a:lnTo>
                  <a:lnTo>
                    <a:pt x="3151" y="4619"/>
                  </a:lnTo>
                  <a:cubicBezTo>
                    <a:pt x="2910" y="4613"/>
                    <a:pt x="2713" y="4425"/>
                    <a:pt x="2697" y="4184"/>
                  </a:cubicBezTo>
                  <a:lnTo>
                    <a:pt x="2236" y="926"/>
                  </a:lnTo>
                  <a:cubicBezTo>
                    <a:pt x="2195" y="615"/>
                    <a:pt x="1966" y="360"/>
                    <a:pt x="1660" y="286"/>
                  </a:cubicBezTo>
                  <a:lnTo>
                    <a:pt x="566" y="24"/>
                  </a:lnTo>
                  <a:cubicBezTo>
                    <a:pt x="463" y="0"/>
                    <a:pt x="354" y="18"/>
                    <a:pt x="265" y="75"/>
                  </a:cubicBezTo>
                  <a:cubicBezTo>
                    <a:pt x="174" y="133"/>
                    <a:pt x="109" y="226"/>
                    <a:pt x="86" y="331"/>
                  </a:cubicBezTo>
                  <a:cubicBezTo>
                    <a:pt x="0" y="612"/>
                    <a:pt x="171" y="906"/>
                    <a:pt x="457" y="971"/>
                  </a:cubicBezTo>
                  <a:lnTo>
                    <a:pt x="860" y="1067"/>
                  </a:lnTo>
                  <a:cubicBezTo>
                    <a:pt x="1165" y="1143"/>
                    <a:pt x="1393" y="1396"/>
                    <a:pt x="1436" y="1707"/>
                  </a:cubicBezTo>
                  <a:lnTo>
                    <a:pt x="1923" y="5157"/>
                  </a:lnTo>
                  <a:cubicBezTo>
                    <a:pt x="1951" y="5386"/>
                    <a:pt x="2146" y="5559"/>
                    <a:pt x="2377" y="5560"/>
                  </a:cubicBezTo>
                  <a:lnTo>
                    <a:pt x="8355" y="5560"/>
                  </a:lnTo>
                  <a:cubicBezTo>
                    <a:pt x="8396" y="5625"/>
                    <a:pt x="8414" y="5701"/>
                    <a:pt x="8406" y="5778"/>
                  </a:cubicBezTo>
                  <a:lnTo>
                    <a:pt x="8406" y="6290"/>
                  </a:lnTo>
                  <a:cubicBezTo>
                    <a:pt x="8420" y="6340"/>
                    <a:pt x="8420" y="6393"/>
                    <a:pt x="8406" y="6443"/>
                  </a:cubicBezTo>
                  <a:cubicBezTo>
                    <a:pt x="8370" y="6454"/>
                    <a:pt x="8332" y="6454"/>
                    <a:pt x="8297" y="6443"/>
                  </a:cubicBezTo>
                  <a:lnTo>
                    <a:pt x="8150" y="6443"/>
                  </a:lnTo>
                  <a:cubicBezTo>
                    <a:pt x="7980" y="6021"/>
                    <a:pt x="7571" y="5744"/>
                    <a:pt x="7116" y="5744"/>
                  </a:cubicBezTo>
                  <a:cubicBezTo>
                    <a:pt x="6661" y="5744"/>
                    <a:pt x="6252" y="6021"/>
                    <a:pt x="6083" y="6443"/>
                  </a:cubicBezTo>
                  <a:lnTo>
                    <a:pt x="4233" y="6443"/>
                  </a:lnTo>
                  <a:cubicBezTo>
                    <a:pt x="4066" y="6017"/>
                    <a:pt x="3654" y="5736"/>
                    <a:pt x="3196" y="5736"/>
                  </a:cubicBezTo>
                  <a:cubicBezTo>
                    <a:pt x="2738" y="5736"/>
                    <a:pt x="2327" y="6017"/>
                    <a:pt x="2159" y="6443"/>
                  </a:cubicBezTo>
                  <a:lnTo>
                    <a:pt x="2057" y="6443"/>
                  </a:lnTo>
                  <a:lnTo>
                    <a:pt x="2057" y="7384"/>
                  </a:lnTo>
                  <a:lnTo>
                    <a:pt x="2172" y="7384"/>
                  </a:lnTo>
                  <a:cubicBezTo>
                    <a:pt x="2344" y="7802"/>
                    <a:pt x="2751" y="8075"/>
                    <a:pt x="3203" y="8075"/>
                  </a:cubicBezTo>
                  <a:cubicBezTo>
                    <a:pt x="3655" y="8075"/>
                    <a:pt x="4062" y="7802"/>
                    <a:pt x="4233" y="7384"/>
                  </a:cubicBezTo>
                  <a:lnTo>
                    <a:pt x="6038" y="7384"/>
                  </a:lnTo>
                  <a:cubicBezTo>
                    <a:pt x="6205" y="7811"/>
                    <a:pt x="6616" y="8091"/>
                    <a:pt x="7075" y="8091"/>
                  </a:cubicBezTo>
                  <a:cubicBezTo>
                    <a:pt x="7533" y="8091"/>
                    <a:pt x="7944" y="7811"/>
                    <a:pt x="8111" y="7384"/>
                  </a:cubicBezTo>
                  <a:lnTo>
                    <a:pt x="8259" y="7384"/>
                  </a:lnTo>
                  <a:cubicBezTo>
                    <a:pt x="8550" y="7398"/>
                    <a:pt x="8831" y="7280"/>
                    <a:pt x="9027" y="7064"/>
                  </a:cubicBezTo>
                  <a:cubicBezTo>
                    <a:pt x="9224" y="6834"/>
                    <a:pt x="9319" y="6534"/>
                    <a:pt x="9289" y="6232"/>
                  </a:cubicBezTo>
                  <a:close/>
                </a:path>
              </a:pathLst>
            </a:custGeom>
            <a:solidFill>
              <a:srgbClr val="01A0C7"/>
            </a:solidFill>
            <a:ln>
              <a:noFill/>
            </a:ln>
          </p:spPr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2D6191-08BF-4162-9785-3DD3FC64ADCE}"/>
                </a:ext>
              </a:extLst>
            </p:cNvPr>
            <p:cNvSpPr txBox="1"/>
            <p:nvPr/>
          </p:nvSpPr>
          <p:spPr>
            <a:xfrm>
              <a:off x="8971067" y="4958969"/>
              <a:ext cx="2037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这是小标题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66C27B3-8EB9-427B-B152-E23E92100549}"/>
                </a:ext>
              </a:extLst>
            </p:cNvPr>
            <p:cNvSpPr/>
            <p:nvPr/>
          </p:nvSpPr>
          <p:spPr>
            <a:xfrm>
              <a:off x="8539575" y="5378579"/>
              <a:ext cx="2900078" cy="397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这里是小标题的内容</a:t>
              </a:r>
              <a:endParaRPr lang="zh-CN" altLang="en-US" sz="2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0A8D534-3630-40FF-B8A8-34EE919B1F8B}"/>
              </a:ext>
            </a:extLst>
          </p:cNvPr>
          <p:cNvGrpSpPr/>
          <p:nvPr/>
        </p:nvGrpSpPr>
        <p:grpSpPr>
          <a:xfrm>
            <a:off x="2651760" y="4746249"/>
            <a:ext cx="2900078" cy="1229155"/>
            <a:chOff x="2651760" y="4546969"/>
            <a:chExt cx="2900078" cy="1229155"/>
          </a:xfrm>
        </p:grpSpPr>
        <p:sp>
          <p:nvSpPr>
            <p:cNvPr id="25" name="iconfont-11255-5323807">
              <a:extLst>
                <a:ext uri="{FF2B5EF4-FFF2-40B4-BE49-F238E27FC236}">
                  <a16:creationId xmlns:a16="http://schemas.microsoft.com/office/drawing/2014/main" id="{3B08C484-3326-4878-AF1A-E93BB5E44AE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07482" y="4546969"/>
              <a:ext cx="388634" cy="388088"/>
            </a:xfrm>
            <a:custGeom>
              <a:avLst/>
              <a:gdLst>
                <a:gd name="T0" fmla="*/ 2272 w 10361"/>
                <a:gd name="T1" fmla="*/ 2617 h 10345"/>
                <a:gd name="T2" fmla="*/ 4895 w 10361"/>
                <a:gd name="T3" fmla="*/ 5234 h 10345"/>
                <a:gd name="T4" fmla="*/ 7518 w 10361"/>
                <a:gd name="T5" fmla="*/ 2617 h 10345"/>
                <a:gd name="T6" fmla="*/ 4895 w 10361"/>
                <a:gd name="T7" fmla="*/ 0 h 10345"/>
                <a:gd name="T8" fmla="*/ 2272 w 10361"/>
                <a:gd name="T9" fmla="*/ 2617 h 10345"/>
                <a:gd name="T10" fmla="*/ 5155 w 10361"/>
                <a:gd name="T11" fmla="*/ 6356 h 10345"/>
                <a:gd name="T12" fmla="*/ 6461 w 10361"/>
                <a:gd name="T13" fmla="*/ 6356 h 10345"/>
                <a:gd name="T14" fmla="*/ 6461 w 10361"/>
                <a:gd name="T15" fmla="*/ 5717 h 10345"/>
                <a:gd name="T16" fmla="*/ 4896 w 10361"/>
                <a:gd name="T17" fmla="*/ 5448 h 10345"/>
                <a:gd name="T18" fmla="*/ 0 w 10361"/>
                <a:gd name="T19" fmla="*/ 10345 h 10345"/>
                <a:gd name="T20" fmla="*/ 6418 w 10361"/>
                <a:gd name="T21" fmla="*/ 10345 h 10345"/>
                <a:gd name="T22" fmla="*/ 6418 w 10361"/>
                <a:gd name="T23" fmla="*/ 9396 h 10345"/>
                <a:gd name="T24" fmla="*/ 5155 w 10361"/>
                <a:gd name="T25" fmla="*/ 9396 h 10345"/>
                <a:gd name="T26" fmla="*/ 5155 w 10361"/>
                <a:gd name="T27" fmla="*/ 6356 h 10345"/>
                <a:gd name="T28" fmla="*/ 10361 w 10361"/>
                <a:gd name="T29" fmla="*/ 7700 h 10345"/>
                <a:gd name="T30" fmla="*/ 10361 w 10361"/>
                <a:gd name="T31" fmla="*/ 6727 h 10345"/>
                <a:gd name="T32" fmla="*/ 9315 w 10361"/>
                <a:gd name="T33" fmla="*/ 6727 h 10345"/>
                <a:gd name="T34" fmla="*/ 9315 w 10361"/>
                <a:gd name="T35" fmla="*/ 5481 h 10345"/>
                <a:gd name="T36" fmla="*/ 8343 w 10361"/>
                <a:gd name="T37" fmla="*/ 5481 h 10345"/>
                <a:gd name="T38" fmla="*/ 8343 w 10361"/>
                <a:gd name="T39" fmla="*/ 6727 h 10345"/>
                <a:gd name="T40" fmla="*/ 7916 w 10361"/>
                <a:gd name="T41" fmla="*/ 6727 h 10345"/>
                <a:gd name="T42" fmla="*/ 7916 w 10361"/>
                <a:gd name="T43" fmla="*/ 5481 h 10345"/>
                <a:gd name="T44" fmla="*/ 6943 w 10361"/>
                <a:gd name="T45" fmla="*/ 5481 h 10345"/>
                <a:gd name="T46" fmla="*/ 6943 w 10361"/>
                <a:gd name="T47" fmla="*/ 6727 h 10345"/>
                <a:gd name="T48" fmla="*/ 5496 w 10361"/>
                <a:gd name="T49" fmla="*/ 6727 h 10345"/>
                <a:gd name="T50" fmla="*/ 5496 w 10361"/>
                <a:gd name="T51" fmla="*/ 7700 h 10345"/>
                <a:gd name="T52" fmla="*/ 6943 w 10361"/>
                <a:gd name="T53" fmla="*/ 7700 h 10345"/>
                <a:gd name="T54" fmla="*/ 6943 w 10361"/>
                <a:gd name="T55" fmla="*/ 8126 h 10345"/>
                <a:gd name="T56" fmla="*/ 5496 w 10361"/>
                <a:gd name="T57" fmla="*/ 8126 h 10345"/>
                <a:gd name="T58" fmla="*/ 5496 w 10361"/>
                <a:gd name="T59" fmla="*/ 9098 h 10345"/>
                <a:gd name="T60" fmla="*/ 6943 w 10361"/>
                <a:gd name="T61" fmla="*/ 9098 h 10345"/>
                <a:gd name="T62" fmla="*/ 6943 w 10361"/>
                <a:gd name="T63" fmla="*/ 10345 h 10345"/>
                <a:gd name="T64" fmla="*/ 7915 w 10361"/>
                <a:gd name="T65" fmla="*/ 10345 h 10345"/>
                <a:gd name="T66" fmla="*/ 7915 w 10361"/>
                <a:gd name="T67" fmla="*/ 9098 h 10345"/>
                <a:gd name="T68" fmla="*/ 8341 w 10361"/>
                <a:gd name="T69" fmla="*/ 9098 h 10345"/>
                <a:gd name="T70" fmla="*/ 8341 w 10361"/>
                <a:gd name="T71" fmla="*/ 10345 h 10345"/>
                <a:gd name="T72" fmla="*/ 9314 w 10361"/>
                <a:gd name="T73" fmla="*/ 10345 h 10345"/>
                <a:gd name="T74" fmla="*/ 9314 w 10361"/>
                <a:gd name="T75" fmla="*/ 9098 h 10345"/>
                <a:gd name="T76" fmla="*/ 10360 w 10361"/>
                <a:gd name="T77" fmla="*/ 9098 h 10345"/>
                <a:gd name="T78" fmla="*/ 10360 w 10361"/>
                <a:gd name="T79" fmla="*/ 8126 h 10345"/>
                <a:gd name="T80" fmla="*/ 9314 w 10361"/>
                <a:gd name="T81" fmla="*/ 8126 h 10345"/>
                <a:gd name="T82" fmla="*/ 9314 w 10361"/>
                <a:gd name="T83" fmla="*/ 7700 h 10345"/>
                <a:gd name="T84" fmla="*/ 10361 w 10361"/>
                <a:gd name="T85" fmla="*/ 7700 h 10345"/>
                <a:gd name="T86" fmla="*/ 8341 w 10361"/>
                <a:gd name="T87" fmla="*/ 8125 h 10345"/>
                <a:gd name="T88" fmla="*/ 7915 w 10361"/>
                <a:gd name="T89" fmla="*/ 8125 h 10345"/>
                <a:gd name="T90" fmla="*/ 7915 w 10361"/>
                <a:gd name="T91" fmla="*/ 7698 h 10345"/>
                <a:gd name="T92" fmla="*/ 8341 w 10361"/>
                <a:gd name="T93" fmla="*/ 7698 h 10345"/>
                <a:gd name="T94" fmla="*/ 8341 w 10361"/>
                <a:gd name="T95" fmla="*/ 8125 h 10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61" h="10345">
                  <a:moveTo>
                    <a:pt x="2272" y="2617"/>
                  </a:moveTo>
                  <a:cubicBezTo>
                    <a:pt x="2272" y="4063"/>
                    <a:pt x="3447" y="5234"/>
                    <a:pt x="4895" y="5234"/>
                  </a:cubicBezTo>
                  <a:cubicBezTo>
                    <a:pt x="6343" y="5234"/>
                    <a:pt x="7518" y="4063"/>
                    <a:pt x="7518" y="2617"/>
                  </a:cubicBezTo>
                  <a:cubicBezTo>
                    <a:pt x="7518" y="1171"/>
                    <a:pt x="6343" y="0"/>
                    <a:pt x="4895" y="0"/>
                  </a:cubicBezTo>
                  <a:cubicBezTo>
                    <a:pt x="3447" y="0"/>
                    <a:pt x="2272" y="1171"/>
                    <a:pt x="2272" y="2617"/>
                  </a:cubicBezTo>
                  <a:close/>
                  <a:moveTo>
                    <a:pt x="5155" y="6356"/>
                  </a:moveTo>
                  <a:lnTo>
                    <a:pt x="6461" y="6356"/>
                  </a:lnTo>
                  <a:lnTo>
                    <a:pt x="6461" y="5717"/>
                  </a:lnTo>
                  <a:cubicBezTo>
                    <a:pt x="5958" y="5546"/>
                    <a:pt x="5429" y="5455"/>
                    <a:pt x="4896" y="5448"/>
                  </a:cubicBezTo>
                  <a:cubicBezTo>
                    <a:pt x="2193" y="5448"/>
                    <a:pt x="0" y="7641"/>
                    <a:pt x="0" y="10345"/>
                  </a:cubicBezTo>
                  <a:lnTo>
                    <a:pt x="6418" y="10345"/>
                  </a:lnTo>
                  <a:lnTo>
                    <a:pt x="6418" y="9396"/>
                  </a:lnTo>
                  <a:lnTo>
                    <a:pt x="5155" y="9396"/>
                  </a:lnTo>
                  <a:lnTo>
                    <a:pt x="5155" y="6356"/>
                  </a:lnTo>
                  <a:close/>
                  <a:moveTo>
                    <a:pt x="10361" y="7700"/>
                  </a:moveTo>
                  <a:lnTo>
                    <a:pt x="10361" y="6727"/>
                  </a:lnTo>
                  <a:lnTo>
                    <a:pt x="9315" y="6727"/>
                  </a:lnTo>
                  <a:lnTo>
                    <a:pt x="9315" y="5481"/>
                  </a:lnTo>
                  <a:lnTo>
                    <a:pt x="8343" y="5481"/>
                  </a:lnTo>
                  <a:lnTo>
                    <a:pt x="8343" y="6727"/>
                  </a:lnTo>
                  <a:lnTo>
                    <a:pt x="7916" y="6727"/>
                  </a:lnTo>
                  <a:lnTo>
                    <a:pt x="7916" y="5481"/>
                  </a:lnTo>
                  <a:lnTo>
                    <a:pt x="6943" y="5481"/>
                  </a:lnTo>
                  <a:lnTo>
                    <a:pt x="6943" y="6727"/>
                  </a:lnTo>
                  <a:lnTo>
                    <a:pt x="5496" y="6727"/>
                  </a:lnTo>
                  <a:lnTo>
                    <a:pt x="5496" y="7700"/>
                  </a:lnTo>
                  <a:lnTo>
                    <a:pt x="6943" y="7700"/>
                  </a:lnTo>
                  <a:lnTo>
                    <a:pt x="6943" y="8126"/>
                  </a:lnTo>
                  <a:lnTo>
                    <a:pt x="5496" y="8126"/>
                  </a:lnTo>
                  <a:lnTo>
                    <a:pt x="5496" y="9098"/>
                  </a:lnTo>
                  <a:lnTo>
                    <a:pt x="6943" y="9098"/>
                  </a:lnTo>
                  <a:lnTo>
                    <a:pt x="6943" y="10345"/>
                  </a:lnTo>
                  <a:lnTo>
                    <a:pt x="7915" y="10345"/>
                  </a:lnTo>
                  <a:lnTo>
                    <a:pt x="7915" y="9098"/>
                  </a:lnTo>
                  <a:lnTo>
                    <a:pt x="8341" y="9098"/>
                  </a:lnTo>
                  <a:lnTo>
                    <a:pt x="8341" y="10345"/>
                  </a:lnTo>
                  <a:lnTo>
                    <a:pt x="9314" y="10345"/>
                  </a:lnTo>
                  <a:lnTo>
                    <a:pt x="9314" y="9098"/>
                  </a:lnTo>
                  <a:lnTo>
                    <a:pt x="10360" y="9098"/>
                  </a:lnTo>
                  <a:lnTo>
                    <a:pt x="10360" y="8126"/>
                  </a:lnTo>
                  <a:lnTo>
                    <a:pt x="9314" y="8126"/>
                  </a:lnTo>
                  <a:lnTo>
                    <a:pt x="9314" y="7700"/>
                  </a:lnTo>
                  <a:lnTo>
                    <a:pt x="10361" y="7700"/>
                  </a:lnTo>
                  <a:close/>
                  <a:moveTo>
                    <a:pt x="8341" y="8125"/>
                  </a:moveTo>
                  <a:lnTo>
                    <a:pt x="7915" y="8125"/>
                  </a:lnTo>
                  <a:lnTo>
                    <a:pt x="7915" y="7698"/>
                  </a:lnTo>
                  <a:lnTo>
                    <a:pt x="8341" y="7698"/>
                  </a:lnTo>
                  <a:lnTo>
                    <a:pt x="8341" y="8125"/>
                  </a:lnTo>
                  <a:close/>
                </a:path>
              </a:pathLst>
            </a:custGeom>
            <a:solidFill>
              <a:srgbClr val="01A0C7"/>
            </a:solidFill>
            <a:ln>
              <a:noFill/>
            </a:ln>
          </p:spPr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5ACF882-01FF-4351-878E-EACEC8B51A1F}"/>
                </a:ext>
              </a:extLst>
            </p:cNvPr>
            <p:cNvSpPr txBox="1"/>
            <p:nvPr/>
          </p:nvSpPr>
          <p:spPr>
            <a:xfrm>
              <a:off x="3083252" y="4958969"/>
              <a:ext cx="2037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这是小标题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1302108-4827-4041-B476-DABA353898B6}"/>
                </a:ext>
              </a:extLst>
            </p:cNvPr>
            <p:cNvSpPr/>
            <p:nvPr/>
          </p:nvSpPr>
          <p:spPr>
            <a:xfrm>
              <a:off x="2651760" y="5378579"/>
              <a:ext cx="2900078" cy="397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这里是小标题的内容</a:t>
              </a:r>
              <a:endParaRPr lang="zh-CN" altLang="en-US" sz="2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80869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94EDFA7A-CC42-4643-AD98-9604A465CEC5}"/>
              </a:ext>
            </a:extLst>
          </p:cNvPr>
          <p:cNvGrpSpPr/>
          <p:nvPr/>
        </p:nvGrpSpPr>
        <p:grpSpPr>
          <a:xfrm>
            <a:off x="-3" y="3768162"/>
            <a:ext cx="1997077" cy="576000"/>
            <a:chOff x="-2" y="2681273"/>
            <a:chExt cx="1980000" cy="57600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700CB91-29EA-4BF2-B3E7-B660D348A080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5B53732-AC39-47EA-B322-3C4AE0152D67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1E34C2BE-EF88-4654-BEF7-FA5E674FF88C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97BB6B6F-B20A-4349-8506-20CC956AAC95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80A0A55-FD72-494B-8675-4574A7F9DF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5ECBA336-8C0F-4BDF-87DE-A4220AE2F8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84872B5E-5717-41A1-A12C-BB5E91DE04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63D2EC2C-323E-4C64-8761-266A2F9B57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pic>
        <p:nvPicPr>
          <p:cNvPr id="55" name="图片占位符 54" descr="图片包含 水, 日落, 户外, 码头&#10;&#10;描述已自动生成">
            <a:extLst>
              <a:ext uri="{FF2B5EF4-FFF2-40B4-BE49-F238E27FC236}">
                <a16:creationId xmlns:a16="http://schemas.microsoft.com/office/drawing/2014/main" id="{5BC8AB23-1B93-4146-B10F-17AF1E2D98C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3" name="图片占位符 52" descr="海边的岩石&#10;&#10;描述已自动生成">
            <a:extLst>
              <a:ext uri="{FF2B5EF4-FFF2-40B4-BE49-F238E27FC236}">
                <a16:creationId xmlns:a16="http://schemas.microsoft.com/office/drawing/2014/main" id="{779553E1-77F3-4A2C-B1B1-BC64C343AB2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标题 38">
            <a:extLst>
              <a:ext uri="{FF2B5EF4-FFF2-40B4-BE49-F238E27FC236}">
                <a16:creationId xmlns:a16="http://schemas.microsoft.com/office/drawing/2014/main" id="{B58093F9-6675-4F8E-9C74-EFE1FC33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双图秀</a:t>
            </a:r>
            <a:endParaRPr lang="zh-CN" altLang="en-US" dirty="0"/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BE1314AD-3BAE-4E3D-81D2-FDA1418C11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zh-CN" altLang="en-US" dirty="0"/>
              <a:t>这里可以写一到三行文字，文字靠右对齐</a:t>
            </a:r>
            <a:endParaRPr lang="en-US" altLang="zh-CN" dirty="0"/>
          </a:p>
          <a:p>
            <a:r>
              <a:rPr lang="zh-CN" altLang="en-US" dirty="0"/>
              <a:t>用以描述右侧图片</a:t>
            </a:r>
            <a:endParaRPr lang="en-US" altLang="zh-CN" dirty="0"/>
          </a:p>
          <a:p>
            <a:r>
              <a:rPr lang="zh-CN" altLang="en-US" dirty="0"/>
              <a:t>蔚蓝的大海，绵长的海岸线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FF48117C-F9AE-46AF-8A92-8942B00D8E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/>
              <a:t>这里可以写一到三行文字，文字靠左对齐</a:t>
            </a:r>
            <a:endParaRPr lang="en-US" altLang="zh-CN"/>
          </a:p>
          <a:p>
            <a:r>
              <a:rPr lang="zh-CN" altLang="en-US"/>
              <a:t>用以描述左侧图片</a:t>
            </a:r>
            <a:endParaRPr lang="en-US" altLang="zh-CN"/>
          </a:p>
          <a:p>
            <a:r>
              <a:rPr lang="zh-CN" altLang="en-US"/>
              <a:t>夕阳把大海染成了黄金一片</a:t>
            </a:r>
            <a:endParaRPr lang="zh-CN" altLang="en-US" dirty="0"/>
          </a:p>
        </p:txBody>
      </p:sp>
      <p:sp>
        <p:nvSpPr>
          <p:cNvPr id="70" name="文本占位符 69">
            <a:extLst>
              <a:ext uri="{FF2B5EF4-FFF2-40B4-BE49-F238E27FC236}">
                <a16:creationId xmlns:a16="http://schemas.microsoft.com/office/drawing/2014/main" id="{F2C05E67-CA20-450D-B5C9-A730B24CB4E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这是美丽的大海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925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C01D7C8F-09A2-4E35-B1F8-C6337204CAD1}"/>
              </a:ext>
            </a:extLst>
          </p:cNvPr>
          <p:cNvGrpSpPr/>
          <p:nvPr/>
        </p:nvGrpSpPr>
        <p:grpSpPr>
          <a:xfrm>
            <a:off x="-3" y="3768162"/>
            <a:ext cx="1997077" cy="576000"/>
            <a:chOff x="-2" y="2681273"/>
            <a:chExt cx="1980000" cy="576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36C3FA3-2FBD-4A24-99B7-4C571A8EA22A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8A2AC08F-C6CC-4650-A7BF-A6564E1588B1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7C0A55D5-4EE5-4EEF-952E-0C635460A95C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D6360AE2-CDF0-4051-863F-89614DAF6663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2DD8B38-32FC-4DCC-9351-3FC7689329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  <a:endParaRPr lang="en-US" altLang="zh-CN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F0E9AA83-B0AE-42A2-83C6-F44AE30DF5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1A7045C-9FB5-4AA8-B351-62B369EEC4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3BAB16AD-BD34-413A-8B12-62F8DE3940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35" name="标题 34">
            <a:extLst>
              <a:ext uri="{FF2B5EF4-FFF2-40B4-BE49-F238E27FC236}">
                <a16:creationId xmlns:a16="http://schemas.microsoft.com/office/drawing/2014/main" id="{E1141B94-F26A-40E8-8701-8B31DA34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这页可用来添加公式</a:t>
            </a:r>
            <a:endParaRPr lang="zh-CN" altLang="en-US" dirty="0"/>
          </a:p>
        </p:txBody>
      </p:sp>
      <p:pic>
        <p:nvPicPr>
          <p:cNvPr id="11" name="图片占位符 10" descr="图片包含 游戏机&#10;&#10;描述已自动生成">
            <a:extLst>
              <a:ext uri="{FF2B5EF4-FFF2-40B4-BE49-F238E27FC236}">
                <a16:creationId xmlns:a16="http://schemas.microsoft.com/office/drawing/2014/main" id="{4E255A10-59BB-41F7-8DCC-7E4F190D987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71" b="10871"/>
          <a:stretch>
            <a:fillRect/>
          </a:stretch>
        </p:blipFill>
        <p:spPr/>
      </p:pic>
      <p:pic>
        <p:nvPicPr>
          <p:cNvPr id="34" name="图片占位符 33" descr="图片包含 游戏机, 食物, 画&#10;&#10;描述已自动生成">
            <a:extLst>
              <a:ext uri="{FF2B5EF4-FFF2-40B4-BE49-F238E27FC236}">
                <a16:creationId xmlns:a16="http://schemas.microsoft.com/office/drawing/2014/main" id="{FD895555-9FE3-496E-A3D9-0C897D4E056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手机屏幕的截图&#10;&#10;描述已自动生成">
            <a:extLst>
              <a:ext uri="{FF2B5EF4-FFF2-40B4-BE49-F238E27FC236}">
                <a16:creationId xmlns:a16="http://schemas.microsoft.com/office/drawing/2014/main" id="{0A2F21DD-A9B2-4CAD-A758-312DE60A62D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C1C123F-A1CE-428C-B6C7-C220B9118A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当然，添加图片也是可以的，</a:t>
            </a:r>
            <a:endParaRPr lang="en-US" altLang="zh-CN"/>
          </a:p>
          <a:p>
            <a:r>
              <a:rPr lang="zh-CN" altLang="en-US"/>
              <a:t>文字最好不要超过两行，字不在多，关键靠讲。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</p:spTree>
    <p:extLst>
      <p:ext uri="{BB962C8B-B14F-4D97-AF65-F5344CB8AC3E}">
        <p14:creationId xmlns:p14="http://schemas.microsoft.com/office/powerpoint/2010/main" val="2376656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2EAE9EEB-55EA-4817-BDE6-3318976F18BA}"/>
              </a:ext>
            </a:extLst>
          </p:cNvPr>
          <p:cNvGrpSpPr/>
          <p:nvPr/>
        </p:nvGrpSpPr>
        <p:grpSpPr>
          <a:xfrm>
            <a:off x="-3" y="3768162"/>
            <a:ext cx="1997077" cy="576000"/>
            <a:chOff x="-2" y="2681273"/>
            <a:chExt cx="1980000" cy="57600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C55A2D3-701F-4367-BE5B-05A9A7F545B9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82BBBCB-3708-420D-91C9-44FB095D49DC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9BE90847-1EDE-4521-91CB-D057A9CEEF00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3FAB7254-6736-4583-98DA-8DB71D9978CC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0603521-9578-4527-A8C9-F822F589F4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85C20E2-F078-474B-98B4-E939C38698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4BFA9ECB-0A42-45B9-867A-4D37265D14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C2E9A9B-1E31-4105-80E8-1A78961FE6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68703F1A-B687-4001-BEB4-E9F02EC5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用色彩和大小体现重点</a:t>
            </a:r>
            <a:endParaRPr lang="zh-CN" altLang="en-US" dirty="0"/>
          </a:p>
        </p:txBody>
      </p:sp>
      <p:sp>
        <p:nvSpPr>
          <p:cNvPr id="71" name="文本占位符 70">
            <a:extLst>
              <a:ext uri="{FF2B5EF4-FFF2-40B4-BE49-F238E27FC236}">
                <a16:creationId xmlns:a16="http://schemas.microsoft.com/office/drawing/2014/main" id="{F9F6E997-4851-4A7F-B1CD-443EC1C1FC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这里可以编辑文字</a:t>
            </a:r>
            <a:endParaRPr lang="en-US" altLang="zh-CN"/>
          </a:p>
          <a:p>
            <a:r>
              <a:rPr lang="zh-CN" altLang="en-US"/>
              <a:t>四个版式连续使用，用以强调每张图片的内容。</a:t>
            </a:r>
            <a:endParaRPr lang="zh-CN" altLang="en-US" dirty="0"/>
          </a:p>
        </p:txBody>
      </p:sp>
      <p:pic>
        <p:nvPicPr>
          <p:cNvPr id="233" name="图片占位符 232" descr="图片包含 户外, 红色, 水果, 雪&#10;&#10;描述已自动生成">
            <a:extLst>
              <a:ext uri="{FF2B5EF4-FFF2-40B4-BE49-F238E27FC236}">
                <a16:creationId xmlns:a16="http://schemas.microsoft.com/office/drawing/2014/main" id="{8D7B2739-90CB-4BAE-B6A4-A4B41F621F91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FC122DA0-B91A-4728-A671-EA17CEC811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44" name="图片占位符 43" descr="枫叶在树上的叶子&#10;&#10;描述已自动生成">
            <a:extLst>
              <a:ext uri="{FF2B5EF4-FFF2-40B4-BE49-F238E27FC236}">
                <a16:creationId xmlns:a16="http://schemas.microsoft.com/office/drawing/2014/main" id="{E5ABA347-B3C3-4681-8003-45372500C28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4C5866ED-E62B-4A45-B987-E33D5EB878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231" name="图片占位符 230" descr="水中的女人在沙滩上&#10;&#10;描述已自动生成">
            <a:extLst>
              <a:ext uri="{FF2B5EF4-FFF2-40B4-BE49-F238E27FC236}">
                <a16:creationId xmlns:a16="http://schemas.microsoft.com/office/drawing/2014/main" id="{DC9668DB-4854-4334-91D6-04A8C65D81E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9" name="文本占位符 78">
            <a:extLst>
              <a:ext uri="{FF2B5EF4-FFF2-40B4-BE49-F238E27FC236}">
                <a16:creationId xmlns:a16="http://schemas.microsoft.com/office/drawing/2014/main" id="{66A34A0D-7398-4973-80B1-A2386715E07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39" name="图片占位符 38" descr="树林间的植物&#10;&#10;描述已自动生成">
            <a:extLst>
              <a:ext uri="{FF2B5EF4-FFF2-40B4-BE49-F238E27FC236}">
                <a16:creationId xmlns:a16="http://schemas.microsoft.com/office/drawing/2014/main" id="{3DB2B591-7AC5-45BA-BFCE-A14B615A950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0924AB2F-77BA-41E8-BCAF-E29CB3DD65F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sp>
        <p:nvSpPr>
          <p:cNvPr id="262" name="文本占位符 261">
            <a:extLst>
              <a:ext uri="{FF2B5EF4-FFF2-40B4-BE49-F238E27FC236}">
                <a16:creationId xmlns:a16="http://schemas.microsoft.com/office/drawing/2014/main" id="{9C70068A-42F1-4C30-9577-ED0D28CD539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绿色的春天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20" name="等腰三角形 8">
            <a:extLst>
              <a:ext uri="{FF2B5EF4-FFF2-40B4-BE49-F238E27FC236}">
                <a16:creationId xmlns:a16="http://schemas.microsoft.com/office/drawing/2014/main" id="{37A551C9-9AE6-4064-A5B5-05760BC43598}"/>
              </a:ext>
            </a:extLst>
          </p:cNvPr>
          <p:cNvSpPr/>
          <p:nvPr/>
        </p:nvSpPr>
        <p:spPr>
          <a:xfrm rot="10800000">
            <a:off x="9155797" y="5794059"/>
            <a:ext cx="126000" cy="54000"/>
          </a:xfrm>
          <a:custGeom>
            <a:avLst/>
            <a:gdLst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0 w 1976715"/>
              <a:gd name="connsiteY3" fmla="*/ 1704065 h 1704065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963001 w 1976715"/>
              <a:gd name="connsiteY3" fmla="*/ 1699530 h 1704065"/>
              <a:gd name="connsiteX4" fmla="*/ 0 w 1976715"/>
              <a:gd name="connsiteY4" fmla="*/ 1704065 h 1704065"/>
              <a:gd name="connsiteX0" fmla="*/ 963001 w 1976715"/>
              <a:gd name="connsiteY0" fmla="*/ 1699530 h 1790970"/>
              <a:gd name="connsiteX1" fmla="*/ 0 w 1976715"/>
              <a:gd name="connsiteY1" fmla="*/ 1704065 h 1790970"/>
              <a:gd name="connsiteX2" fmla="*/ 988358 w 1976715"/>
              <a:gd name="connsiteY2" fmla="*/ 0 h 1790970"/>
              <a:gd name="connsiteX3" fmla="*/ 1976715 w 1976715"/>
              <a:gd name="connsiteY3" fmla="*/ 1704065 h 1790970"/>
              <a:gd name="connsiteX4" fmla="*/ 1054441 w 1976715"/>
              <a:gd name="connsiteY4" fmla="*/ 1790970 h 1790970"/>
              <a:gd name="connsiteX0" fmla="*/ 0 w 1976715"/>
              <a:gd name="connsiteY0" fmla="*/ 1704065 h 1790970"/>
              <a:gd name="connsiteX1" fmla="*/ 988358 w 1976715"/>
              <a:gd name="connsiteY1" fmla="*/ 0 h 1790970"/>
              <a:gd name="connsiteX2" fmla="*/ 1976715 w 1976715"/>
              <a:gd name="connsiteY2" fmla="*/ 1704065 h 1790970"/>
              <a:gd name="connsiteX3" fmla="*/ 1054441 w 1976715"/>
              <a:gd name="connsiteY3" fmla="*/ 1790970 h 1790970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6715" h="1704065">
                <a:moveTo>
                  <a:pt x="0" y="1704065"/>
                </a:moveTo>
                <a:lnTo>
                  <a:pt x="988358" y="0"/>
                </a:lnTo>
                <a:lnTo>
                  <a:pt x="1976715" y="1704065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CE91CBD-07AD-4C7F-BBF8-D2614B48C7FD}"/>
              </a:ext>
            </a:extLst>
          </p:cNvPr>
          <p:cNvSpPr/>
          <p:nvPr/>
        </p:nvSpPr>
        <p:spPr>
          <a:xfrm>
            <a:off x="5099891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324CCA7-37EB-490D-9788-0A4CC92B3F70}"/>
              </a:ext>
            </a:extLst>
          </p:cNvPr>
          <p:cNvSpPr/>
          <p:nvPr/>
        </p:nvSpPr>
        <p:spPr>
          <a:xfrm>
            <a:off x="9730697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3681404-3792-4B58-8021-B981B1363A81}"/>
              </a:ext>
            </a:extLst>
          </p:cNvPr>
          <p:cNvSpPr/>
          <p:nvPr/>
        </p:nvSpPr>
        <p:spPr>
          <a:xfrm>
            <a:off x="7410214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709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820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2EAE9EEB-55EA-4817-BDE6-3318976F18BA}"/>
              </a:ext>
            </a:extLst>
          </p:cNvPr>
          <p:cNvGrpSpPr/>
          <p:nvPr/>
        </p:nvGrpSpPr>
        <p:grpSpPr>
          <a:xfrm>
            <a:off x="-3" y="3768162"/>
            <a:ext cx="1997077" cy="576000"/>
            <a:chOff x="-2" y="2681273"/>
            <a:chExt cx="1980000" cy="5760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C55A2D3-701F-4367-BE5B-05A9A7F545B9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82BBBCB-3708-420D-91C9-44FB095D49DC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7" name="任意多边形: 形状 60">
                <a:extLst>
                  <a:ext uri="{FF2B5EF4-FFF2-40B4-BE49-F238E27FC236}">
                    <a16:creationId xmlns:a16="http://schemas.microsoft.com/office/drawing/2014/main" id="{9BE90847-1EDE-4521-91CB-D057A9CEEF00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任意多边形: 形状 61">
                <a:extLst>
                  <a:ext uri="{FF2B5EF4-FFF2-40B4-BE49-F238E27FC236}">
                    <a16:creationId xmlns:a16="http://schemas.microsoft.com/office/drawing/2014/main" id="{3FAB7254-6736-4583-98DA-8DB71D9978CC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0603521-9578-4527-A8C9-F822F589F4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85C20E2-F078-474B-98B4-E939C38698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4BFA9ECB-0A42-45B9-867A-4D37265D14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C2E9A9B-1E31-4105-80E8-1A78961FE6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68703F1A-B687-4001-BEB4-E9F02EC5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用色彩和大小体现重点</a:t>
            </a:r>
            <a:endParaRPr lang="zh-CN" altLang="en-US" dirty="0"/>
          </a:p>
        </p:txBody>
      </p:sp>
      <p:sp>
        <p:nvSpPr>
          <p:cNvPr id="71" name="文本占位符 70">
            <a:extLst>
              <a:ext uri="{FF2B5EF4-FFF2-40B4-BE49-F238E27FC236}">
                <a16:creationId xmlns:a16="http://schemas.microsoft.com/office/drawing/2014/main" id="{F9F6E997-4851-4A7F-B1CD-443EC1C1FC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这里可以编辑文字</a:t>
            </a:r>
            <a:endParaRPr lang="en-US" altLang="zh-CN"/>
          </a:p>
          <a:p>
            <a:r>
              <a:rPr lang="zh-CN" altLang="en-US"/>
              <a:t>四个版式连续使用，用以强调每张图片的内容。</a:t>
            </a:r>
            <a:endParaRPr lang="zh-CN" altLang="en-US" dirty="0"/>
          </a:p>
        </p:txBody>
      </p:sp>
      <p:pic>
        <p:nvPicPr>
          <p:cNvPr id="207" name="图片占位符 206" descr="图片包含 户外, 红色, 水果, 雪&#10;&#10;描述已自动生成">
            <a:extLst>
              <a:ext uri="{FF2B5EF4-FFF2-40B4-BE49-F238E27FC236}">
                <a16:creationId xmlns:a16="http://schemas.microsoft.com/office/drawing/2014/main" id="{953AEF17-81BC-41CC-9359-645FC85EE81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4C5866ED-E62B-4A45-B987-E33D5EB8788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44" name="图片占位符 43" descr="枫叶在树上的叶子&#10;&#10;描述已自动生成">
            <a:extLst>
              <a:ext uri="{FF2B5EF4-FFF2-40B4-BE49-F238E27FC236}">
                <a16:creationId xmlns:a16="http://schemas.microsoft.com/office/drawing/2014/main" id="{2CB2B2BE-14B2-40F3-9304-6B3838CA0E6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0924AB2F-77BA-41E8-BCAF-E29CB3DD65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203" name="图片占位符 202" descr="树林间的植物&#10;&#10;描述已自动生成">
            <a:extLst>
              <a:ext uri="{FF2B5EF4-FFF2-40B4-BE49-F238E27FC236}">
                <a16:creationId xmlns:a16="http://schemas.microsoft.com/office/drawing/2014/main" id="{E0FEF3D4-65B9-4BDA-A674-64669157EBB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9" name="文本占位符 78">
            <a:extLst>
              <a:ext uri="{FF2B5EF4-FFF2-40B4-BE49-F238E27FC236}">
                <a16:creationId xmlns:a16="http://schemas.microsoft.com/office/drawing/2014/main" id="{66A34A0D-7398-4973-80B1-A2386715E07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205" name="图片占位符 204" descr="水中的女人在沙滩上&#10;&#10;描述已自动生成">
            <a:extLst>
              <a:ext uri="{FF2B5EF4-FFF2-40B4-BE49-F238E27FC236}">
                <a16:creationId xmlns:a16="http://schemas.microsoft.com/office/drawing/2014/main" id="{53A37E15-B575-4F95-8089-FFA48A27E11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FC122DA0-B91A-4728-A671-EA17CEC811E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sp>
        <p:nvSpPr>
          <p:cNvPr id="236" name="文本占位符 235">
            <a:extLst>
              <a:ext uri="{FF2B5EF4-FFF2-40B4-BE49-F238E27FC236}">
                <a16:creationId xmlns:a16="http://schemas.microsoft.com/office/drawing/2014/main" id="{8091F594-22CC-468E-A59E-8A67CEA34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蓝色的夏天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20" name="等腰三角形 8">
            <a:extLst>
              <a:ext uri="{FF2B5EF4-FFF2-40B4-BE49-F238E27FC236}">
                <a16:creationId xmlns:a16="http://schemas.microsoft.com/office/drawing/2014/main" id="{37A551C9-9AE6-4064-A5B5-05760BC43598}"/>
              </a:ext>
            </a:extLst>
          </p:cNvPr>
          <p:cNvSpPr/>
          <p:nvPr/>
        </p:nvSpPr>
        <p:spPr>
          <a:xfrm rot="10800000">
            <a:off x="9155797" y="5794059"/>
            <a:ext cx="126000" cy="54000"/>
          </a:xfrm>
          <a:custGeom>
            <a:avLst/>
            <a:gdLst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0 w 1976715"/>
              <a:gd name="connsiteY3" fmla="*/ 1704065 h 1704065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963001 w 1976715"/>
              <a:gd name="connsiteY3" fmla="*/ 1699530 h 1704065"/>
              <a:gd name="connsiteX4" fmla="*/ 0 w 1976715"/>
              <a:gd name="connsiteY4" fmla="*/ 1704065 h 1704065"/>
              <a:gd name="connsiteX0" fmla="*/ 963001 w 1976715"/>
              <a:gd name="connsiteY0" fmla="*/ 1699530 h 1790970"/>
              <a:gd name="connsiteX1" fmla="*/ 0 w 1976715"/>
              <a:gd name="connsiteY1" fmla="*/ 1704065 h 1790970"/>
              <a:gd name="connsiteX2" fmla="*/ 988358 w 1976715"/>
              <a:gd name="connsiteY2" fmla="*/ 0 h 1790970"/>
              <a:gd name="connsiteX3" fmla="*/ 1976715 w 1976715"/>
              <a:gd name="connsiteY3" fmla="*/ 1704065 h 1790970"/>
              <a:gd name="connsiteX4" fmla="*/ 1054441 w 1976715"/>
              <a:gd name="connsiteY4" fmla="*/ 1790970 h 1790970"/>
              <a:gd name="connsiteX0" fmla="*/ 0 w 1976715"/>
              <a:gd name="connsiteY0" fmla="*/ 1704065 h 1790970"/>
              <a:gd name="connsiteX1" fmla="*/ 988358 w 1976715"/>
              <a:gd name="connsiteY1" fmla="*/ 0 h 1790970"/>
              <a:gd name="connsiteX2" fmla="*/ 1976715 w 1976715"/>
              <a:gd name="connsiteY2" fmla="*/ 1704065 h 1790970"/>
              <a:gd name="connsiteX3" fmla="*/ 1054441 w 1976715"/>
              <a:gd name="connsiteY3" fmla="*/ 1790970 h 1790970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6715" h="1704065">
                <a:moveTo>
                  <a:pt x="0" y="1704065"/>
                </a:moveTo>
                <a:lnTo>
                  <a:pt x="988358" y="0"/>
                </a:lnTo>
                <a:lnTo>
                  <a:pt x="1976715" y="1704065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E480819-0147-477C-9A23-31C6687B4EE6}"/>
              </a:ext>
            </a:extLst>
          </p:cNvPr>
          <p:cNvSpPr/>
          <p:nvPr/>
        </p:nvSpPr>
        <p:spPr>
          <a:xfrm>
            <a:off x="9730697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D2D3ADD-F5D6-4BA7-9A7F-E338D844B8EE}"/>
              </a:ext>
            </a:extLst>
          </p:cNvPr>
          <p:cNvSpPr/>
          <p:nvPr/>
        </p:nvSpPr>
        <p:spPr>
          <a:xfrm>
            <a:off x="7410214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F4986C-6864-495A-96FB-B7643F21F6E9}"/>
              </a:ext>
            </a:extLst>
          </p:cNvPr>
          <p:cNvSpPr/>
          <p:nvPr/>
        </p:nvSpPr>
        <p:spPr>
          <a:xfrm>
            <a:off x="2363702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90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2EAE9EEB-55EA-4817-BDE6-3318976F18BA}"/>
              </a:ext>
            </a:extLst>
          </p:cNvPr>
          <p:cNvGrpSpPr/>
          <p:nvPr/>
        </p:nvGrpSpPr>
        <p:grpSpPr>
          <a:xfrm>
            <a:off x="-3" y="3768162"/>
            <a:ext cx="1997077" cy="576000"/>
            <a:chOff x="-2" y="2681273"/>
            <a:chExt cx="1980000" cy="57600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C55A2D3-701F-4367-BE5B-05A9A7F545B9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82BBBCB-3708-420D-91C9-44FB095D49DC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9BE90847-1EDE-4521-91CB-D057A9CEEF00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3FAB7254-6736-4583-98DA-8DB71D9978CC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0603521-9578-4527-A8C9-F822F589F4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85C20E2-F078-474B-98B4-E939C38698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4BFA9ECB-0A42-45B9-867A-4D37265D14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C2E9A9B-1E31-4105-80E8-1A78961FE6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68703F1A-B687-4001-BEB4-E9F02EC5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用色彩和大小体现重点</a:t>
            </a:r>
            <a:endParaRPr lang="zh-CN" altLang="en-US" dirty="0"/>
          </a:p>
        </p:txBody>
      </p:sp>
      <p:sp>
        <p:nvSpPr>
          <p:cNvPr id="71" name="文本占位符 70">
            <a:extLst>
              <a:ext uri="{FF2B5EF4-FFF2-40B4-BE49-F238E27FC236}">
                <a16:creationId xmlns:a16="http://schemas.microsoft.com/office/drawing/2014/main" id="{F9F6E997-4851-4A7F-B1CD-443EC1C1FC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这里可以编辑文字</a:t>
            </a:r>
            <a:endParaRPr lang="en-US" altLang="zh-CN"/>
          </a:p>
          <a:p>
            <a:r>
              <a:rPr lang="zh-CN" altLang="en-US"/>
              <a:t>四个版式连续使用，用以强调每张图片的内容。</a:t>
            </a:r>
            <a:endParaRPr lang="zh-CN" altLang="en-US" dirty="0"/>
          </a:p>
        </p:txBody>
      </p:sp>
      <p:pic>
        <p:nvPicPr>
          <p:cNvPr id="205" name="图片占位符 204" descr="树林间的植物&#10;&#10;描述已自动生成">
            <a:extLst>
              <a:ext uri="{FF2B5EF4-FFF2-40B4-BE49-F238E27FC236}">
                <a16:creationId xmlns:a16="http://schemas.microsoft.com/office/drawing/2014/main" id="{65861A9C-F12B-4E36-89DB-31DF124EBDD6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0924AB2F-77BA-41E8-BCAF-E29CB3DD65F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211" name="图片占位符 210" descr="图片包含 户外, 红色, 水果, 雪&#10;&#10;描述已自动生成">
            <a:extLst>
              <a:ext uri="{FF2B5EF4-FFF2-40B4-BE49-F238E27FC236}">
                <a16:creationId xmlns:a16="http://schemas.microsoft.com/office/drawing/2014/main" id="{CA3D527A-09B1-4057-A334-531508D30D72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4C5866ED-E62B-4A45-B987-E33D5EB8788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207" name="图片占位符 206" descr="水中的女人在沙滩上&#10;&#10;描述已自动生成">
            <a:extLst>
              <a:ext uri="{FF2B5EF4-FFF2-40B4-BE49-F238E27FC236}">
                <a16:creationId xmlns:a16="http://schemas.microsoft.com/office/drawing/2014/main" id="{B1C6285B-A238-4830-818C-DCA1AB7F80F6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9" name="文本占位符 78">
            <a:extLst>
              <a:ext uri="{FF2B5EF4-FFF2-40B4-BE49-F238E27FC236}">
                <a16:creationId xmlns:a16="http://schemas.microsoft.com/office/drawing/2014/main" id="{66A34A0D-7398-4973-80B1-A2386715E07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209" name="图片占位符 208" descr="枫叶在树上的叶子&#10;&#10;描述已自动生成">
            <a:extLst>
              <a:ext uri="{FF2B5EF4-FFF2-40B4-BE49-F238E27FC236}">
                <a16:creationId xmlns:a16="http://schemas.microsoft.com/office/drawing/2014/main" id="{D1F25D75-199E-4380-8745-AC902C56609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FC122DA0-B91A-4728-A671-EA17CEC811E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sp>
        <p:nvSpPr>
          <p:cNvPr id="255" name="文本占位符 254">
            <a:extLst>
              <a:ext uri="{FF2B5EF4-FFF2-40B4-BE49-F238E27FC236}">
                <a16:creationId xmlns:a16="http://schemas.microsoft.com/office/drawing/2014/main" id="{F0D42C89-A49F-4EB4-A827-8D93F842F9E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橙色的秋天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AA2102-9EEB-482A-B0B1-5680C65AFD9F}"/>
              </a:ext>
            </a:extLst>
          </p:cNvPr>
          <p:cNvSpPr/>
          <p:nvPr/>
        </p:nvSpPr>
        <p:spPr>
          <a:xfrm>
            <a:off x="2363702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B788AA-0FA7-4009-B05E-C747EBD4FC32}"/>
              </a:ext>
            </a:extLst>
          </p:cNvPr>
          <p:cNvSpPr/>
          <p:nvPr/>
        </p:nvSpPr>
        <p:spPr>
          <a:xfrm>
            <a:off x="9730697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E8E664-3C7E-47BE-89EA-758100BCF45C}"/>
              </a:ext>
            </a:extLst>
          </p:cNvPr>
          <p:cNvSpPr/>
          <p:nvPr/>
        </p:nvSpPr>
        <p:spPr>
          <a:xfrm>
            <a:off x="4684185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65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2EAE9EEB-55EA-4817-BDE6-3318976F18BA}"/>
              </a:ext>
            </a:extLst>
          </p:cNvPr>
          <p:cNvGrpSpPr/>
          <p:nvPr/>
        </p:nvGrpSpPr>
        <p:grpSpPr>
          <a:xfrm>
            <a:off x="-3" y="3768162"/>
            <a:ext cx="1997077" cy="576000"/>
            <a:chOff x="-2" y="2681273"/>
            <a:chExt cx="1980000" cy="57600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C55A2D3-701F-4367-BE5B-05A9A7F545B9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82BBBCB-3708-420D-91C9-44FB095D49DC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9BE90847-1EDE-4521-91CB-D057A9CEEF00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3FAB7254-6736-4583-98DA-8DB71D9978CC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0603521-9578-4527-A8C9-F822F589F4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85C20E2-F078-474B-98B4-E939C38698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4BFA9ECB-0A42-45B9-867A-4D37265D14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C2E9A9B-1E31-4105-80E8-1A78961FE6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68703F1A-B687-4001-BEB4-E9F02EC5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用色彩和大小体现重点</a:t>
            </a:r>
            <a:endParaRPr lang="zh-CN" altLang="en-US" dirty="0"/>
          </a:p>
        </p:txBody>
      </p:sp>
      <p:sp>
        <p:nvSpPr>
          <p:cNvPr id="71" name="文本占位符 70">
            <a:extLst>
              <a:ext uri="{FF2B5EF4-FFF2-40B4-BE49-F238E27FC236}">
                <a16:creationId xmlns:a16="http://schemas.microsoft.com/office/drawing/2014/main" id="{F9F6E997-4851-4A7F-B1CD-443EC1C1FC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这里可以编辑文字</a:t>
            </a:r>
            <a:endParaRPr lang="en-US" altLang="zh-CN"/>
          </a:p>
          <a:p>
            <a:r>
              <a:rPr lang="zh-CN" altLang="en-US"/>
              <a:t>四个版式连续使用，用以强调每张图片的内容。</a:t>
            </a:r>
            <a:endParaRPr lang="zh-CN" altLang="en-US" dirty="0"/>
          </a:p>
        </p:txBody>
      </p:sp>
      <p:pic>
        <p:nvPicPr>
          <p:cNvPr id="9" name="图片占位符 8" descr="图片包含 户外, 红色, 水果, 雪&#10;&#10;描述已自动生成">
            <a:extLst>
              <a:ext uri="{FF2B5EF4-FFF2-40B4-BE49-F238E27FC236}">
                <a16:creationId xmlns:a16="http://schemas.microsoft.com/office/drawing/2014/main" id="{9FBE89A2-DC20-4B5B-960E-00E3941C2B1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0924AB2F-77BA-41E8-BCAF-E29CB3DD65F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41" name="图片占位符 40" descr="水中的女人在沙滩上&#10;&#10;描述已自动生成">
            <a:extLst>
              <a:ext uri="{FF2B5EF4-FFF2-40B4-BE49-F238E27FC236}">
                <a16:creationId xmlns:a16="http://schemas.microsoft.com/office/drawing/2014/main" id="{200DC2B0-1122-4EA1-876E-4F1CC21F90F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FC122DA0-B91A-4728-A671-EA17CEC811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39" name="图片占位符 38" descr="树林间的植物&#10;&#10;描述已自动生成">
            <a:extLst>
              <a:ext uri="{FF2B5EF4-FFF2-40B4-BE49-F238E27FC236}">
                <a16:creationId xmlns:a16="http://schemas.microsoft.com/office/drawing/2014/main" id="{2D693F54-5C19-41FF-8795-C4C3B0EBC7C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4C5866ED-E62B-4A45-B987-E33D5EB878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pic>
        <p:nvPicPr>
          <p:cNvPr id="7" name="图片占位符 6" descr="枫叶在树上的叶子&#10;&#10;描述已自动生成">
            <a:extLst>
              <a:ext uri="{FF2B5EF4-FFF2-40B4-BE49-F238E27FC236}">
                <a16:creationId xmlns:a16="http://schemas.microsoft.com/office/drawing/2014/main" id="{BCB781D3-9BAB-4369-8D1D-4AC4C8C74929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9" name="文本占位符 78">
            <a:extLst>
              <a:ext uri="{FF2B5EF4-FFF2-40B4-BE49-F238E27FC236}">
                <a16:creationId xmlns:a16="http://schemas.microsoft.com/office/drawing/2014/main" id="{66A34A0D-7398-4973-80B1-A2386715E07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/>
              <a:t>这里是内容描述</a:t>
            </a:r>
            <a:endParaRPr lang="en-US" altLang="zh-CN" dirty="0"/>
          </a:p>
        </p:txBody>
      </p:sp>
      <p:sp>
        <p:nvSpPr>
          <p:cNvPr id="214" name="文本占位符 213">
            <a:extLst>
              <a:ext uri="{FF2B5EF4-FFF2-40B4-BE49-F238E27FC236}">
                <a16:creationId xmlns:a16="http://schemas.microsoft.com/office/drawing/2014/main" id="{37B033D6-A02A-459A-BB4A-E38BA3E6BB0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白色的冬天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20" name="等腰三角形 8">
            <a:extLst>
              <a:ext uri="{FF2B5EF4-FFF2-40B4-BE49-F238E27FC236}">
                <a16:creationId xmlns:a16="http://schemas.microsoft.com/office/drawing/2014/main" id="{37A551C9-9AE6-4064-A5B5-05760BC43598}"/>
              </a:ext>
            </a:extLst>
          </p:cNvPr>
          <p:cNvSpPr/>
          <p:nvPr/>
        </p:nvSpPr>
        <p:spPr>
          <a:xfrm rot="10800000">
            <a:off x="9155797" y="5794059"/>
            <a:ext cx="126000" cy="54000"/>
          </a:xfrm>
          <a:custGeom>
            <a:avLst/>
            <a:gdLst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0 w 1976715"/>
              <a:gd name="connsiteY3" fmla="*/ 1704065 h 1704065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963001 w 1976715"/>
              <a:gd name="connsiteY3" fmla="*/ 1699530 h 1704065"/>
              <a:gd name="connsiteX4" fmla="*/ 0 w 1976715"/>
              <a:gd name="connsiteY4" fmla="*/ 1704065 h 1704065"/>
              <a:gd name="connsiteX0" fmla="*/ 963001 w 1976715"/>
              <a:gd name="connsiteY0" fmla="*/ 1699530 h 1790970"/>
              <a:gd name="connsiteX1" fmla="*/ 0 w 1976715"/>
              <a:gd name="connsiteY1" fmla="*/ 1704065 h 1790970"/>
              <a:gd name="connsiteX2" fmla="*/ 988358 w 1976715"/>
              <a:gd name="connsiteY2" fmla="*/ 0 h 1790970"/>
              <a:gd name="connsiteX3" fmla="*/ 1976715 w 1976715"/>
              <a:gd name="connsiteY3" fmla="*/ 1704065 h 1790970"/>
              <a:gd name="connsiteX4" fmla="*/ 1054441 w 1976715"/>
              <a:gd name="connsiteY4" fmla="*/ 1790970 h 1790970"/>
              <a:gd name="connsiteX0" fmla="*/ 0 w 1976715"/>
              <a:gd name="connsiteY0" fmla="*/ 1704065 h 1790970"/>
              <a:gd name="connsiteX1" fmla="*/ 988358 w 1976715"/>
              <a:gd name="connsiteY1" fmla="*/ 0 h 1790970"/>
              <a:gd name="connsiteX2" fmla="*/ 1976715 w 1976715"/>
              <a:gd name="connsiteY2" fmla="*/ 1704065 h 1790970"/>
              <a:gd name="connsiteX3" fmla="*/ 1054441 w 1976715"/>
              <a:gd name="connsiteY3" fmla="*/ 1790970 h 1790970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6715" h="1704065">
                <a:moveTo>
                  <a:pt x="0" y="1704065"/>
                </a:moveTo>
                <a:lnTo>
                  <a:pt x="988358" y="0"/>
                </a:lnTo>
                <a:lnTo>
                  <a:pt x="1976715" y="1704065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0856BC3-CBAA-4190-81AA-5B58AC0F9EEF}"/>
              </a:ext>
            </a:extLst>
          </p:cNvPr>
          <p:cNvSpPr/>
          <p:nvPr/>
        </p:nvSpPr>
        <p:spPr>
          <a:xfrm>
            <a:off x="4684185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E94B-895A-404D-AF9B-86CF957CE4E6}"/>
              </a:ext>
            </a:extLst>
          </p:cNvPr>
          <p:cNvSpPr/>
          <p:nvPr/>
        </p:nvSpPr>
        <p:spPr>
          <a:xfrm>
            <a:off x="2363702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8A11729-FA9B-47BE-B47E-2087123FD05E}"/>
              </a:ext>
            </a:extLst>
          </p:cNvPr>
          <p:cNvSpPr/>
          <p:nvPr/>
        </p:nvSpPr>
        <p:spPr>
          <a:xfrm>
            <a:off x="7004625" y="3233549"/>
            <a:ext cx="2092960" cy="275466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34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0BBE9-93FE-40D4-A991-EE97B564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E5AC1F-FB56-4B94-8006-23842FAC8E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THIS IS THE LOGICAL PAGE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4CD66A-50A4-4946-8508-30B0050E0D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肆</a:t>
            </a:r>
          </a:p>
        </p:txBody>
      </p:sp>
    </p:spTree>
    <p:extLst>
      <p:ext uri="{BB962C8B-B14F-4D97-AF65-F5344CB8AC3E}">
        <p14:creationId xmlns:p14="http://schemas.microsoft.com/office/powerpoint/2010/main" val="3680100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077CFE39-F911-40C2-89BF-37F7BB8F6C81}"/>
              </a:ext>
            </a:extLst>
          </p:cNvPr>
          <p:cNvGrpSpPr/>
          <p:nvPr/>
        </p:nvGrpSpPr>
        <p:grpSpPr>
          <a:xfrm>
            <a:off x="-3" y="4304671"/>
            <a:ext cx="1997077" cy="576000"/>
            <a:chOff x="-2" y="2681273"/>
            <a:chExt cx="1980000" cy="576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DA05174-23D0-484E-96C0-F0A2C56AB72D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39A74BD-253A-40EC-B0F3-235069233CED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9E9721C-FDB7-4BAF-9CB9-2B2A9B7832C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09C4F25-51E6-43D7-B98D-EAF0C1BD4AB7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785C0D5B-06BA-43B9-A9A4-D636CA005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5D0F3BD-FDFB-467C-B571-D0154DC3C1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D2DD4510-6FA8-467C-9B48-A340341FC7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06DE1DD-74FB-49E8-A45D-C9DE53C125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53" name="标题 52">
            <a:extLst>
              <a:ext uri="{FF2B5EF4-FFF2-40B4-BE49-F238E27FC236}">
                <a16:creationId xmlns:a16="http://schemas.microsoft.com/office/drawing/2014/main" id="{39BEDCA8-D190-477D-9A68-F892BA1E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时间轴</a:t>
            </a: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0B900E58-E2B7-44AB-ABEA-084DE72033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这里可以编辑一段文字，最好不要超过一行。</a:t>
            </a:r>
            <a:endParaRPr lang="en-US" altLang="zh-CN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679FE865-2D02-4D92-8E45-895F07FC0B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A601A7-E1FE-44A6-ACF8-6796D91D84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 dirty="0"/>
              <a:t>这是时间轴版式的首页</a:t>
            </a:r>
            <a:endParaRPr lang="en-US" altLang="zh-CN" dirty="0"/>
          </a:p>
          <a:p>
            <a:r>
              <a:rPr lang="zh-CN" altLang="en-US" dirty="0"/>
              <a:t>后面的幻灯片采用向上“推入”切换，可播放观看效果</a:t>
            </a:r>
            <a:endParaRPr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48063-F761-4BDC-A5E7-941437CB7D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dirty="0"/>
              <a:t>2020.01</a:t>
            </a:r>
            <a:endParaRPr lang="zh-CN" altLang="en-US" dirty="0"/>
          </a:p>
        </p:txBody>
      </p:sp>
      <p:pic>
        <p:nvPicPr>
          <p:cNvPr id="10" name="图片占位符 9" descr="会议室里的人们&#10;&#10;描述已自动生成">
            <a:extLst>
              <a:ext uri="{FF2B5EF4-FFF2-40B4-BE49-F238E27FC236}">
                <a16:creationId xmlns:a16="http://schemas.microsoft.com/office/drawing/2014/main" id="{926F2F99-770E-43B1-B9C2-9FA07D3CA85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4428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077CFE39-F911-40C2-89BF-37F7BB8F6C81}"/>
              </a:ext>
            </a:extLst>
          </p:cNvPr>
          <p:cNvGrpSpPr/>
          <p:nvPr/>
        </p:nvGrpSpPr>
        <p:grpSpPr>
          <a:xfrm>
            <a:off x="-3" y="4252201"/>
            <a:ext cx="1997077" cy="576000"/>
            <a:chOff x="-2" y="2681273"/>
            <a:chExt cx="1980000" cy="576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DA05174-23D0-484E-96C0-F0A2C56AB72D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39A74BD-253A-40EC-B0F3-235069233CED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9E9721C-FDB7-4BAF-9CB9-2B2A9B7832C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09C4F25-51E6-43D7-B98D-EAF0C1BD4AB7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785C0D5B-06BA-43B9-A9A4-D636CA005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5D0F3BD-FDFB-467C-B571-D0154DC3C1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D2DD4510-6FA8-467C-9B48-A340341FC7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06DE1DD-74FB-49E8-A45D-C9DE53C125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7C7B4C-3069-43FA-A0BA-A9EE21D43E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9AB8E698-1B7E-4DB8-84C1-730043EADB0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 dirty="0"/>
              <a:t>这是时间轴版式的中页</a:t>
            </a:r>
            <a:endParaRPr lang="en-US" altLang="zh-CN" dirty="0"/>
          </a:p>
          <a:p>
            <a:r>
              <a:rPr lang="zh-CN" altLang="en-US" dirty="0"/>
              <a:t>可以不使用</a:t>
            </a:r>
            <a:endParaRPr lang="en-US" altLang="zh-CN" dirty="0"/>
          </a:p>
          <a:p>
            <a:r>
              <a:rPr lang="zh-CN" altLang="en-US" dirty="0"/>
              <a:t>也可以多次使用</a:t>
            </a:r>
            <a:endParaRPr lang="en-US" altLang="zh-CN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5204534-32B6-45DD-835D-90895D80A0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dirty="0"/>
              <a:t>2020.03</a:t>
            </a:r>
            <a:endParaRPr lang="zh-CN" altLang="en-US" dirty="0"/>
          </a:p>
        </p:txBody>
      </p:sp>
      <p:pic>
        <p:nvPicPr>
          <p:cNvPr id="20" name="图片占位符 19" descr="图片包含 室内, 桌子, 窗户, 男人&#10;&#10;描述已自动生成">
            <a:extLst>
              <a:ext uri="{FF2B5EF4-FFF2-40B4-BE49-F238E27FC236}">
                <a16:creationId xmlns:a16="http://schemas.microsoft.com/office/drawing/2014/main" id="{6B0996B6-8928-4702-8796-1DFB8DA24C64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 descr="图片包含 人, 女人, 长凳, 年轻&#10;&#10;描述已自动生成">
            <a:extLst>
              <a:ext uri="{FF2B5EF4-FFF2-40B4-BE49-F238E27FC236}">
                <a16:creationId xmlns:a16="http://schemas.microsoft.com/office/drawing/2014/main" id="{4654BB1A-ADCF-41CD-9167-B189C6B9D9D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D53E8F03-F718-48CC-B0DC-3B13BD4E98B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这是时间轴版式的中页</a:t>
            </a:r>
            <a:endParaRPr lang="en-US" altLang="zh-CN" dirty="0"/>
          </a:p>
          <a:p>
            <a:r>
              <a:rPr lang="zh-CN" altLang="en-US" dirty="0"/>
              <a:t>可以不使用</a:t>
            </a:r>
            <a:endParaRPr lang="en-US" altLang="zh-CN" dirty="0"/>
          </a:p>
          <a:p>
            <a:r>
              <a:rPr lang="zh-CN" altLang="en-US" dirty="0"/>
              <a:t>也可以多次使用</a:t>
            </a:r>
            <a:endParaRPr lang="en-US" altLang="zh-CN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D7429D2C-2437-462A-8634-F7A756CD8E6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zh-CN" dirty="0"/>
              <a:t>2020.02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48468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077CFE39-F911-40C2-89BF-37F7BB8F6C81}"/>
              </a:ext>
            </a:extLst>
          </p:cNvPr>
          <p:cNvGrpSpPr/>
          <p:nvPr/>
        </p:nvGrpSpPr>
        <p:grpSpPr>
          <a:xfrm>
            <a:off x="-3" y="4304671"/>
            <a:ext cx="1997077" cy="576000"/>
            <a:chOff x="-2" y="2681273"/>
            <a:chExt cx="1980000" cy="576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DA05174-23D0-484E-96C0-F0A2C56AB72D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39A74BD-253A-40EC-B0F3-235069233CED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9E9721C-FDB7-4BAF-9CB9-2B2A9B7832C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09C4F25-51E6-43D7-B98D-EAF0C1BD4AB7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785C0D5B-06BA-43B9-A9A4-D636CA005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5D0F3BD-FDFB-467C-B571-D0154DC3C1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D2DD4510-6FA8-467C-9B48-A340341FC7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06DE1DD-74FB-49E8-A45D-C9DE53C125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7C7B4C-3069-43FA-A0BA-A9EE21D43E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pic>
        <p:nvPicPr>
          <p:cNvPr id="8" name="图片占位符 7" descr="会议室里的人们&#10;&#10;描述已自动生成">
            <a:extLst>
              <a:ext uri="{FF2B5EF4-FFF2-40B4-BE49-F238E27FC236}">
                <a16:creationId xmlns:a16="http://schemas.microsoft.com/office/drawing/2014/main" id="{EE28ACE2-1D0A-4765-9A2F-59ECA96B0E38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60A9E9-AE3E-4CC6-A571-EFAD35FE9BF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这里可以编辑事件描述</a:t>
            </a:r>
            <a:endParaRPr lang="en-US" altLang="zh-CN" dirty="0"/>
          </a:p>
          <a:p>
            <a:r>
              <a:rPr lang="zh-CN" altLang="en-US" dirty="0"/>
              <a:t>这里可以编辑事件描述</a:t>
            </a:r>
            <a:endParaRPr lang="en-US" altLang="zh-CN" dirty="0"/>
          </a:p>
          <a:p>
            <a:r>
              <a:rPr lang="zh-CN" altLang="en-US" dirty="0"/>
              <a:t>这里可以编辑事件描述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36E5BB7-6C25-45E8-A3C1-314AF9E7C5E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zh-CN" dirty="0"/>
              <a:t>2020.04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080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3FBE660B-3546-4505-B73C-6B41759226C6}"/>
              </a:ext>
            </a:extLst>
          </p:cNvPr>
          <p:cNvGrpSpPr/>
          <p:nvPr/>
        </p:nvGrpSpPr>
        <p:grpSpPr>
          <a:xfrm>
            <a:off x="-3" y="4304671"/>
            <a:ext cx="1997077" cy="576000"/>
            <a:chOff x="-2" y="2681273"/>
            <a:chExt cx="1980000" cy="576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18A14AE-5A29-48C0-88ED-A883B9088BAF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ECB3FFA-34A6-477E-B74F-19453F175DB3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B78072BB-4D1B-4451-B36D-625E85F2FECE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E670B387-2BA8-4A8E-A0A3-1D3A6D927CBB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557F0632-EF2D-45B4-ABA7-125844BC39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这是文字页</a:t>
            </a:r>
            <a:endParaRPr lang="zh-CN" altLang="en-US" dirty="0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F2E75E48-A5F2-4B8A-9A77-933B27DCD4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这是逻辑页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A844B1D5-F977-4B2E-ABFA-6C81D89694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这是图片页</a:t>
            </a:r>
            <a:endParaRPr lang="zh-CN" altLang="en-US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71567E2D-33E8-4324-A964-5FE239C947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/>
              <a:t>这是功能页</a:t>
            </a:r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A1108F8-F65B-47FF-871F-CCEB8712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D50BF2CC-AA52-4BF8-B12E-C6399C7FB9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以下给出了四种版式，做</a:t>
            </a:r>
            <a:r>
              <a:rPr lang="en-US" altLang="zh-CN" dirty="0"/>
              <a:t>PPT</a:t>
            </a:r>
            <a:r>
              <a:rPr lang="zh-CN" altLang="en-US" dirty="0"/>
              <a:t>时尽量选择统一的版式。</a:t>
            </a:r>
            <a:endParaRPr lang="en-US" altLang="zh-CN" dirty="0"/>
          </a:p>
          <a:p>
            <a:r>
              <a:rPr lang="zh-CN" altLang="en-US" dirty="0"/>
              <a:t>可删除不需要的版式，把需要的版式“复制、粘贴”到其它三个位置。</a:t>
            </a:r>
            <a:endParaRPr lang="en-US" altLang="zh-CN" dirty="0"/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97BF0F2-9D8E-4DBA-A5D4-E9E62D782ED5}"/>
              </a:ext>
            </a:extLst>
          </p:cNvPr>
          <p:cNvSpPr/>
          <p:nvPr/>
        </p:nvSpPr>
        <p:spPr>
          <a:xfrm>
            <a:off x="2674938" y="3303421"/>
            <a:ext cx="1699495" cy="286242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046D60-63D9-49D4-896B-B198882B8345}"/>
              </a:ext>
            </a:extLst>
          </p:cNvPr>
          <p:cNvSpPr/>
          <p:nvPr/>
        </p:nvSpPr>
        <p:spPr>
          <a:xfrm>
            <a:off x="5005529" y="3303421"/>
            <a:ext cx="1699495" cy="286242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40ACE7F-6149-4C38-9E32-7CBD8C7CB814}"/>
              </a:ext>
            </a:extLst>
          </p:cNvPr>
          <p:cNvSpPr/>
          <p:nvPr/>
        </p:nvSpPr>
        <p:spPr>
          <a:xfrm>
            <a:off x="7336120" y="3303421"/>
            <a:ext cx="1699495" cy="286242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9AA87D0-187E-4BF6-8393-B5662EE1D983}"/>
              </a:ext>
            </a:extLst>
          </p:cNvPr>
          <p:cNvSpPr/>
          <p:nvPr/>
        </p:nvSpPr>
        <p:spPr>
          <a:xfrm>
            <a:off x="9666710" y="3303421"/>
            <a:ext cx="1699495" cy="2862428"/>
          </a:xfrm>
          <a:prstGeom prst="roundRect">
            <a:avLst>
              <a:gd name="adj" fmla="val 0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9AEF532-2AFE-40D5-85FC-DAB1F5452A1E}"/>
              </a:ext>
            </a:extLst>
          </p:cNvPr>
          <p:cNvSpPr/>
          <p:nvPr/>
        </p:nvSpPr>
        <p:spPr>
          <a:xfrm>
            <a:off x="2360428" y="2831655"/>
            <a:ext cx="314510" cy="31451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392F078-3171-4E2C-9035-3D093971922D}"/>
              </a:ext>
            </a:extLst>
          </p:cNvPr>
          <p:cNvSpPr/>
          <p:nvPr/>
        </p:nvSpPr>
        <p:spPr>
          <a:xfrm>
            <a:off x="4691019" y="2831655"/>
            <a:ext cx="314510" cy="31451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2</a:t>
            </a:r>
            <a:endParaRPr lang="zh-CN" altLang="en-US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B16100-CCC3-4468-9776-F060C72BBB91}"/>
              </a:ext>
            </a:extLst>
          </p:cNvPr>
          <p:cNvSpPr/>
          <p:nvPr/>
        </p:nvSpPr>
        <p:spPr>
          <a:xfrm>
            <a:off x="7021610" y="2831655"/>
            <a:ext cx="314510" cy="31451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3</a:t>
            </a:r>
            <a:endParaRPr lang="zh-CN" altLang="en-US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4952673-A47F-456C-9344-DFE84DBC5C8C}"/>
              </a:ext>
            </a:extLst>
          </p:cNvPr>
          <p:cNvSpPr/>
          <p:nvPr/>
        </p:nvSpPr>
        <p:spPr>
          <a:xfrm>
            <a:off x="9352200" y="2831655"/>
            <a:ext cx="314510" cy="31451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4</a:t>
            </a:r>
            <a:endParaRPr lang="zh-CN" altLang="en-US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2E4936D-D7F7-498E-BFF2-9D7F84AEB41C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2674938" y="2988910"/>
            <a:ext cx="2016081" cy="0"/>
          </a:xfrm>
          <a:prstGeom prst="line">
            <a:avLst/>
          </a:prstGeom>
          <a:ln w="22225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9BC4068-99CD-459A-9DDA-14E948C0E806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5005529" y="2988910"/>
            <a:ext cx="2016081" cy="0"/>
          </a:xfrm>
          <a:prstGeom prst="line">
            <a:avLst/>
          </a:prstGeom>
          <a:ln w="22225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52260BC-8CD5-41FA-B1AC-EEC8596A003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7336120" y="2988910"/>
            <a:ext cx="2016080" cy="0"/>
          </a:xfrm>
          <a:prstGeom prst="line">
            <a:avLst/>
          </a:prstGeom>
          <a:ln w="22225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C251145-3967-4AB6-B736-30DE60401105}"/>
              </a:ext>
            </a:extLst>
          </p:cNvPr>
          <p:cNvCxnSpPr>
            <a:stCxn id="15" idx="6"/>
          </p:cNvCxnSpPr>
          <p:nvPr/>
        </p:nvCxnSpPr>
        <p:spPr>
          <a:xfrm>
            <a:off x="9666710" y="2988910"/>
            <a:ext cx="1965309" cy="0"/>
          </a:xfrm>
          <a:prstGeom prst="line">
            <a:avLst/>
          </a:prstGeom>
          <a:ln w="22225">
            <a:solidFill>
              <a:srgbClr val="01A0C7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2E5CEEF-4B10-4B3B-94FE-5AD9FCA31614}"/>
              </a:ext>
            </a:extLst>
          </p:cNvPr>
          <p:cNvCxnSpPr/>
          <p:nvPr/>
        </p:nvCxnSpPr>
        <p:spPr>
          <a:xfrm>
            <a:off x="2912511" y="4734635"/>
            <a:ext cx="12014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confont-11261-3544208">
            <a:extLst>
              <a:ext uri="{FF2B5EF4-FFF2-40B4-BE49-F238E27FC236}">
                <a16:creationId xmlns:a16="http://schemas.microsoft.com/office/drawing/2014/main" id="{ABD9393B-B036-4632-A1FF-82A563243A5E}"/>
              </a:ext>
            </a:extLst>
          </p:cNvPr>
          <p:cNvSpPr>
            <a:spLocks noChangeAspect="1"/>
          </p:cNvSpPr>
          <p:nvPr/>
        </p:nvSpPr>
        <p:spPr bwMode="auto">
          <a:xfrm>
            <a:off x="5708223" y="3671140"/>
            <a:ext cx="355718" cy="266734"/>
          </a:xfrm>
          <a:custGeom>
            <a:avLst/>
            <a:gdLst>
              <a:gd name="T0" fmla="*/ 10000 w 10000"/>
              <a:gd name="T1" fmla="*/ 6874 h 7499"/>
              <a:gd name="T2" fmla="*/ 10000 w 10000"/>
              <a:gd name="T3" fmla="*/ 7499 h 7499"/>
              <a:gd name="T4" fmla="*/ 0 w 10000"/>
              <a:gd name="T5" fmla="*/ 7499 h 7499"/>
              <a:gd name="T6" fmla="*/ 0 w 10000"/>
              <a:gd name="T7" fmla="*/ 0 h 7499"/>
              <a:gd name="T8" fmla="*/ 625 w 10000"/>
              <a:gd name="T9" fmla="*/ 0 h 7499"/>
              <a:gd name="T10" fmla="*/ 625 w 10000"/>
              <a:gd name="T11" fmla="*/ 6874 h 7499"/>
              <a:gd name="T12" fmla="*/ 10000 w 10000"/>
              <a:gd name="T13" fmla="*/ 6874 h 7499"/>
              <a:gd name="T14" fmla="*/ 8125 w 10000"/>
              <a:gd name="T15" fmla="*/ 1875 h 7499"/>
              <a:gd name="T16" fmla="*/ 9375 w 10000"/>
              <a:gd name="T17" fmla="*/ 6250 h 7499"/>
              <a:gd name="T18" fmla="*/ 1250 w 10000"/>
              <a:gd name="T19" fmla="*/ 6250 h 7499"/>
              <a:gd name="T20" fmla="*/ 1250 w 10000"/>
              <a:gd name="T21" fmla="*/ 3438 h 7499"/>
              <a:gd name="T22" fmla="*/ 3438 w 10000"/>
              <a:gd name="T23" fmla="*/ 625 h 7499"/>
              <a:gd name="T24" fmla="*/ 6250 w 10000"/>
              <a:gd name="T25" fmla="*/ 3438 h 7499"/>
              <a:gd name="T26" fmla="*/ 8125 w 10000"/>
              <a:gd name="T27" fmla="*/ 1875 h 7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00" h="7499">
                <a:moveTo>
                  <a:pt x="10000" y="6874"/>
                </a:moveTo>
                <a:lnTo>
                  <a:pt x="10000" y="7499"/>
                </a:lnTo>
                <a:lnTo>
                  <a:pt x="0" y="7499"/>
                </a:lnTo>
                <a:lnTo>
                  <a:pt x="0" y="0"/>
                </a:lnTo>
                <a:lnTo>
                  <a:pt x="625" y="0"/>
                </a:lnTo>
                <a:lnTo>
                  <a:pt x="625" y="6874"/>
                </a:lnTo>
                <a:lnTo>
                  <a:pt x="10000" y="6874"/>
                </a:lnTo>
                <a:close/>
                <a:moveTo>
                  <a:pt x="8125" y="1875"/>
                </a:moveTo>
                <a:lnTo>
                  <a:pt x="9375" y="6250"/>
                </a:lnTo>
                <a:lnTo>
                  <a:pt x="1250" y="6250"/>
                </a:lnTo>
                <a:lnTo>
                  <a:pt x="1250" y="3438"/>
                </a:lnTo>
                <a:lnTo>
                  <a:pt x="3438" y="625"/>
                </a:lnTo>
                <a:lnTo>
                  <a:pt x="6250" y="3438"/>
                </a:lnTo>
                <a:lnTo>
                  <a:pt x="8125" y="1875"/>
                </a:ln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0BE7CB6-D2D8-4601-B732-EAF547A475C7}"/>
              </a:ext>
            </a:extLst>
          </p:cNvPr>
          <p:cNvSpPr/>
          <p:nvPr/>
        </p:nvSpPr>
        <p:spPr>
          <a:xfrm>
            <a:off x="4436042" y="4041327"/>
            <a:ext cx="2900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可用图标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加文字来叙述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iconfont-11261-3544208">
            <a:extLst>
              <a:ext uri="{FF2B5EF4-FFF2-40B4-BE49-F238E27FC236}">
                <a16:creationId xmlns:a16="http://schemas.microsoft.com/office/drawing/2014/main" id="{BFE6AE60-0FF0-4ED1-846A-5568A73C0E78}"/>
              </a:ext>
            </a:extLst>
          </p:cNvPr>
          <p:cNvSpPr>
            <a:spLocks noChangeAspect="1"/>
          </p:cNvSpPr>
          <p:nvPr/>
        </p:nvSpPr>
        <p:spPr bwMode="auto">
          <a:xfrm>
            <a:off x="5708223" y="5090218"/>
            <a:ext cx="355720" cy="291006"/>
          </a:xfrm>
          <a:custGeom>
            <a:avLst/>
            <a:gdLst>
              <a:gd name="T0" fmla="*/ 1138 w 12516"/>
              <a:gd name="T1" fmla="*/ 0 h 10240"/>
              <a:gd name="T2" fmla="*/ 11378 w 12516"/>
              <a:gd name="T3" fmla="*/ 0 h 10240"/>
              <a:gd name="T4" fmla="*/ 12516 w 12516"/>
              <a:gd name="T5" fmla="*/ 1138 h 10240"/>
              <a:gd name="T6" fmla="*/ 12516 w 12516"/>
              <a:gd name="T7" fmla="*/ 9102 h 10240"/>
              <a:gd name="T8" fmla="*/ 11378 w 12516"/>
              <a:gd name="T9" fmla="*/ 10240 h 10240"/>
              <a:gd name="T10" fmla="*/ 1138 w 12516"/>
              <a:gd name="T11" fmla="*/ 10240 h 10240"/>
              <a:gd name="T12" fmla="*/ 0 w 12516"/>
              <a:gd name="T13" fmla="*/ 9102 h 10240"/>
              <a:gd name="T14" fmla="*/ 0 w 12516"/>
              <a:gd name="T15" fmla="*/ 1138 h 10240"/>
              <a:gd name="T16" fmla="*/ 1138 w 12516"/>
              <a:gd name="T17" fmla="*/ 0 h 10240"/>
              <a:gd name="T18" fmla="*/ 3414 w 12516"/>
              <a:gd name="T19" fmla="*/ 4551 h 10240"/>
              <a:gd name="T20" fmla="*/ 4551 w 12516"/>
              <a:gd name="T21" fmla="*/ 3413 h 10240"/>
              <a:gd name="T22" fmla="*/ 3414 w 12516"/>
              <a:gd name="T23" fmla="*/ 2276 h 10240"/>
              <a:gd name="T24" fmla="*/ 2276 w 12516"/>
              <a:gd name="T25" fmla="*/ 3413 h 10240"/>
              <a:gd name="T26" fmla="*/ 3414 w 12516"/>
              <a:gd name="T27" fmla="*/ 4551 h 10240"/>
              <a:gd name="T28" fmla="*/ 3414 w 12516"/>
              <a:gd name="T29" fmla="*/ 5120 h 10240"/>
              <a:gd name="T30" fmla="*/ 1138 w 12516"/>
              <a:gd name="T31" fmla="*/ 7396 h 10240"/>
              <a:gd name="T32" fmla="*/ 1707 w 12516"/>
              <a:gd name="T33" fmla="*/ 7964 h 10240"/>
              <a:gd name="T34" fmla="*/ 5120 w 12516"/>
              <a:gd name="T35" fmla="*/ 7964 h 10240"/>
              <a:gd name="T36" fmla="*/ 5689 w 12516"/>
              <a:gd name="T37" fmla="*/ 7396 h 10240"/>
              <a:gd name="T38" fmla="*/ 3414 w 12516"/>
              <a:gd name="T39" fmla="*/ 5120 h 10240"/>
              <a:gd name="T40" fmla="*/ 7396 w 12516"/>
              <a:gd name="T41" fmla="*/ 3413 h 10240"/>
              <a:gd name="T42" fmla="*/ 6827 w 12516"/>
              <a:gd name="T43" fmla="*/ 3982 h 10240"/>
              <a:gd name="T44" fmla="*/ 7396 w 12516"/>
              <a:gd name="T45" fmla="*/ 4551 h 10240"/>
              <a:gd name="T46" fmla="*/ 10809 w 12516"/>
              <a:gd name="T47" fmla="*/ 4551 h 10240"/>
              <a:gd name="T48" fmla="*/ 11378 w 12516"/>
              <a:gd name="T49" fmla="*/ 3982 h 10240"/>
              <a:gd name="T50" fmla="*/ 10809 w 12516"/>
              <a:gd name="T51" fmla="*/ 3413 h 10240"/>
              <a:gd name="T52" fmla="*/ 7396 w 12516"/>
              <a:gd name="T53" fmla="*/ 3413 h 10240"/>
              <a:gd name="T54" fmla="*/ 7396 w 12516"/>
              <a:gd name="T55" fmla="*/ 5689 h 10240"/>
              <a:gd name="T56" fmla="*/ 6827 w 12516"/>
              <a:gd name="T57" fmla="*/ 6258 h 10240"/>
              <a:gd name="T58" fmla="*/ 7396 w 12516"/>
              <a:gd name="T59" fmla="*/ 6827 h 10240"/>
              <a:gd name="T60" fmla="*/ 10809 w 12516"/>
              <a:gd name="T61" fmla="*/ 6827 h 10240"/>
              <a:gd name="T62" fmla="*/ 11378 w 12516"/>
              <a:gd name="T63" fmla="*/ 6258 h 10240"/>
              <a:gd name="T64" fmla="*/ 10809 w 12516"/>
              <a:gd name="T65" fmla="*/ 5689 h 10240"/>
              <a:gd name="T66" fmla="*/ 7396 w 12516"/>
              <a:gd name="T67" fmla="*/ 5689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516" h="10240">
                <a:moveTo>
                  <a:pt x="1138" y="0"/>
                </a:moveTo>
                <a:lnTo>
                  <a:pt x="11378" y="0"/>
                </a:lnTo>
                <a:cubicBezTo>
                  <a:pt x="12006" y="0"/>
                  <a:pt x="12516" y="509"/>
                  <a:pt x="12516" y="1138"/>
                </a:cubicBezTo>
                <a:lnTo>
                  <a:pt x="12516" y="9102"/>
                </a:lnTo>
                <a:cubicBezTo>
                  <a:pt x="12516" y="9731"/>
                  <a:pt x="12006" y="10240"/>
                  <a:pt x="11378" y="10240"/>
                </a:cubicBezTo>
                <a:lnTo>
                  <a:pt x="1138" y="10240"/>
                </a:lnTo>
                <a:cubicBezTo>
                  <a:pt x="510" y="10240"/>
                  <a:pt x="0" y="9731"/>
                  <a:pt x="0" y="9102"/>
                </a:cubicBezTo>
                <a:lnTo>
                  <a:pt x="0" y="1138"/>
                </a:lnTo>
                <a:cubicBezTo>
                  <a:pt x="0" y="509"/>
                  <a:pt x="510" y="0"/>
                  <a:pt x="1138" y="0"/>
                </a:cubicBezTo>
                <a:close/>
                <a:moveTo>
                  <a:pt x="3414" y="4551"/>
                </a:moveTo>
                <a:cubicBezTo>
                  <a:pt x="4042" y="4551"/>
                  <a:pt x="4551" y="4042"/>
                  <a:pt x="4551" y="3413"/>
                </a:cubicBezTo>
                <a:cubicBezTo>
                  <a:pt x="4551" y="2785"/>
                  <a:pt x="4042" y="2276"/>
                  <a:pt x="3414" y="2276"/>
                </a:cubicBezTo>
                <a:cubicBezTo>
                  <a:pt x="2785" y="2276"/>
                  <a:pt x="2276" y="2785"/>
                  <a:pt x="2276" y="3413"/>
                </a:cubicBezTo>
                <a:cubicBezTo>
                  <a:pt x="2276" y="4042"/>
                  <a:pt x="2785" y="4551"/>
                  <a:pt x="3414" y="4551"/>
                </a:cubicBezTo>
                <a:close/>
                <a:moveTo>
                  <a:pt x="3414" y="5120"/>
                </a:moveTo>
                <a:cubicBezTo>
                  <a:pt x="2157" y="5120"/>
                  <a:pt x="1138" y="6139"/>
                  <a:pt x="1138" y="7396"/>
                </a:cubicBezTo>
                <a:cubicBezTo>
                  <a:pt x="1138" y="7710"/>
                  <a:pt x="1393" y="7964"/>
                  <a:pt x="1707" y="7964"/>
                </a:cubicBezTo>
                <a:lnTo>
                  <a:pt x="5120" y="7964"/>
                </a:lnTo>
                <a:cubicBezTo>
                  <a:pt x="5434" y="7964"/>
                  <a:pt x="5689" y="7710"/>
                  <a:pt x="5689" y="7396"/>
                </a:cubicBezTo>
                <a:cubicBezTo>
                  <a:pt x="5689" y="6139"/>
                  <a:pt x="4670" y="5120"/>
                  <a:pt x="3414" y="5120"/>
                </a:cubicBezTo>
                <a:close/>
                <a:moveTo>
                  <a:pt x="7396" y="3413"/>
                </a:moveTo>
                <a:cubicBezTo>
                  <a:pt x="7082" y="3413"/>
                  <a:pt x="6827" y="3668"/>
                  <a:pt x="6827" y="3982"/>
                </a:cubicBezTo>
                <a:cubicBezTo>
                  <a:pt x="6827" y="4296"/>
                  <a:pt x="7082" y="4551"/>
                  <a:pt x="7396" y="4551"/>
                </a:cubicBezTo>
                <a:lnTo>
                  <a:pt x="10809" y="4551"/>
                </a:lnTo>
                <a:cubicBezTo>
                  <a:pt x="11123" y="4551"/>
                  <a:pt x="11378" y="4296"/>
                  <a:pt x="11378" y="3982"/>
                </a:cubicBezTo>
                <a:cubicBezTo>
                  <a:pt x="11378" y="3668"/>
                  <a:pt x="11123" y="3413"/>
                  <a:pt x="10809" y="3413"/>
                </a:cubicBezTo>
                <a:lnTo>
                  <a:pt x="7396" y="3413"/>
                </a:lnTo>
                <a:close/>
                <a:moveTo>
                  <a:pt x="7396" y="5689"/>
                </a:moveTo>
                <a:cubicBezTo>
                  <a:pt x="7082" y="5689"/>
                  <a:pt x="6827" y="5944"/>
                  <a:pt x="6827" y="6258"/>
                </a:cubicBezTo>
                <a:cubicBezTo>
                  <a:pt x="6827" y="6572"/>
                  <a:pt x="7082" y="6827"/>
                  <a:pt x="7396" y="6827"/>
                </a:cubicBezTo>
                <a:lnTo>
                  <a:pt x="10809" y="6827"/>
                </a:lnTo>
                <a:cubicBezTo>
                  <a:pt x="11123" y="6827"/>
                  <a:pt x="11378" y="6572"/>
                  <a:pt x="11378" y="6258"/>
                </a:cubicBezTo>
                <a:cubicBezTo>
                  <a:pt x="11378" y="5944"/>
                  <a:pt x="11123" y="5689"/>
                  <a:pt x="10809" y="5689"/>
                </a:cubicBezTo>
                <a:lnTo>
                  <a:pt x="7396" y="5689"/>
                </a:ln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E5386FA-23CB-4960-8B44-FF9A03038875}"/>
              </a:ext>
            </a:extLst>
          </p:cNvPr>
          <p:cNvSpPr/>
          <p:nvPr/>
        </p:nvSpPr>
        <p:spPr>
          <a:xfrm>
            <a:off x="4436042" y="5451980"/>
            <a:ext cx="2900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可用图标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加文字来叙述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D82DBF1-267D-45F5-9758-593E5ED7B8CE}"/>
              </a:ext>
            </a:extLst>
          </p:cNvPr>
          <p:cNvCxnSpPr/>
          <p:nvPr/>
        </p:nvCxnSpPr>
        <p:spPr>
          <a:xfrm>
            <a:off x="5272939" y="4734635"/>
            <a:ext cx="12014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0537807-761B-47DF-A976-A4DD009B5F6F}"/>
              </a:ext>
            </a:extLst>
          </p:cNvPr>
          <p:cNvCxnSpPr/>
          <p:nvPr/>
        </p:nvCxnSpPr>
        <p:spPr>
          <a:xfrm>
            <a:off x="7612102" y="4734635"/>
            <a:ext cx="12014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CD27970-D3B3-4F67-85CA-7EA9899BF615}"/>
              </a:ext>
            </a:extLst>
          </p:cNvPr>
          <p:cNvSpPr/>
          <p:nvPr/>
        </p:nvSpPr>
        <p:spPr>
          <a:xfrm>
            <a:off x="9666709" y="5388266"/>
            <a:ext cx="1699495" cy="777583"/>
          </a:xfrm>
          <a:prstGeom prst="roundRect">
            <a:avLst>
              <a:gd name="adj" fmla="val 0"/>
            </a:avLst>
          </a:prstGeom>
          <a:solidFill>
            <a:srgbClr val="001F4C">
              <a:alpha val="7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48B8DDD-6125-4979-8E09-ADC3CF969048}"/>
              </a:ext>
            </a:extLst>
          </p:cNvPr>
          <p:cNvSpPr/>
          <p:nvPr/>
        </p:nvSpPr>
        <p:spPr>
          <a:xfrm>
            <a:off x="2057313" y="4041327"/>
            <a:ext cx="2900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可用标题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加文字来叙述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3D3C526-EEC6-4D0B-B561-AE22E2ADB329}"/>
              </a:ext>
            </a:extLst>
          </p:cNvPr>
          <p:cNvSpPr txBox="1"/>
          <p:nvPr/>
        </p:nvSpPr>
        <p:spPr>
          <a:xfrm>
            <a:off x="2484154" y="3686957"/>
            <a:ext cx="203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这是重点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650C507-1D93-4757-8B37-42CC4A0E1CA1}"/>
              </a:ext>
            </a:extLst>
          </p:cNvPr>
          <p:cNvSpPr/>
          <p:nvPr/>
        </p:nvSpPr>
        <p:spPr>
          <a:xfrm>
            <a:off x="2057313" y="5451980"/>
            <a:ext cx="2900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可用标题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加文字来叙述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FAD8AAC-870A-4D80-ABD4-4B6114C9A4FF}"/>
              </a:ext>
            </a:extLst>
          </p:cNvPr>
          <p:cNvSpPr txBox="1"/>
          <p:nvPr/>
        </p:nvSpPr>
        <p:spPr>
          <a:xfrm>
            <a:off x="2484154" y="5108476"/>
            <a:ext cx="203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这是重点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D735A9-83DA-4844-BAEA-7B2FD163BC73}"/>
              </a:ext>
            </a:extLst>
          </p:cNvPr>
          <p:cNvSpPr/>
          <p:nvPr/>
        </p:nvSpPr>
        <p:spPr>
          <a:xfrm>
            <a:off x="6735829" y="4042282"/>
            <a:ext cx="2900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可用小图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加文字来叙述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9CC3AAE-E3AC-42D7-B453-6203172ECCA5}"/>
              </a:ext>
            </a:extLst>
          </p:cNvPr>
          <p:cNvSpPr/>
          <p:nvPr/>
        </p:nvSpPr>
        <p:spPr>
          <a:xfrm>
            <a:off x="6735829" y="5451025"/>
            <a:ext cx="2900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可用小图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加文字来叙述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3" name="图片 52" descr="图片包含 男人, 游戏机, 桌子, 笔记本&#10;&#10;描述已自动生成">
            <a:extLst>
              <a:ext uri="{FF2B5EF4-FFF2-40B4-BE49-F238E27FC236}">
                <a16:creationId xmlns:a16="http://schemas.microsoft.com/office/drawing/2014/main" id="{929E0207-977A-4AD8-818F-87C44A7C2B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7215" y="4913224"/>
            <a:ext cx="468000" cy="468000"/>
          </a:xfrm>
          <a:prstGeom prst="ellipse">
            <a:avLst/>
          </a:prstGeom>
          <a:ln w="12700">
            <a:solidFill>
              <a:srgbClr val="01A0C7"/>
            </a:solidFill>
          </a:ln>
        </p:spPr>
      </p:pic>
      <p:pic>
        <p:nvPicPr>
          <p:cNvPr id="54" name="图片 53" descr="图片包含 男人, 游戏机, 桌子, 笔记本&#10;&#10;描述已自动生成">
            <a:extLst>
              <a:ext uri="{FF2B5EF4-FFF2-40B4-BE49-F238E27FC236}">
                <a16:creationId xmlns:a16="http://schemas.microsoft.com/office/drawing/2014/main" id="{4BFCB4BA-8D8F-497A-852E-BE8535DCF3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1867" y="3466704"/>
            <a:ext cx="468000" cy="468000"/>
          </a:xfrm>
          <a:prstGeom prst="ellipse">
            <a:avLst/>
          </a:prstGeom>
          <a:ln w="12700">
            <a:solidFill>
              <a:srgbClr val="01A0C7"/>
            </a:solidFill>
          </a:ln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91353CD1-0A13-4653-B8BF-1B23366969DC}"/>
              </a:ext>
            </a:extLst>
          </p:cNvPr>
          <p:cNvSpPr/>
          <p:nvPr/>
        </p:nvSpPr>
        <p:spPr>
          <a:xfrm>
            <a:off x="9066418" y="5451025"/>
            <a:ext cx="2900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也可大图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加文字来叙述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94D7344-7848-4D22-8C78-3706FB1B9A43}"/>
              </a:ext>
            </a:extLst>
          </p:cNvPr>
          <p:cNvSpPr txBox="1"/>
          <p:nvPr/>
        </p:nvSpPr>
        <p:spPr>
          <a:xfrm>
            <a:off x="2494703" y="2599867"/>
            <a:ext cx="203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这是小标题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3CA8172-F6A3-4391-B2D1-7A0A84FCB13A}"/>
              </a:ext>
            </a:extLst>
          </p:cNvPr>
          <p:cNvSpPr txBox="1"/>
          <p:nvPr/>
        </p:nvSpPr>
        <p:spPr>
          <a:xfrm>
            <a:off x="4820052" y="2598036"/>
            <a:ext cx="203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这是小标题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D9ECB99-F690-425A-A18F-E118B0267C25}"/>
              </a:ext>
            </a:extLst>
          </p:cNvPr>
          <p:cNvSpPr txBox="1"/>
          <p:nvPr/>
        </p:nvSpPr>
        <p:spPr>
          <a:xfrm>
            <a:off x="7149917" y="2598036"/>
            <a:ext cx="203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这是小标题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CFD9D8F-0F71-4DEA-91F8-BDBBBA548537}"/>
              </a:ext>
            </a:extLst>
          </p:cNvPr>
          <p:cNvSpPr txBox="1"/>
          <p:nvPr/>
        </p:nvSpPr>
        <p:spPr>
          <a:xfrm>
            <a:off x="9479781" y="2598036"/>
            <a:ext cx="203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这是小标题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131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ŝḻîḓè">
            <a:extLst>
              <a:ext uri="{FF2B5EF4-FFF2-40B4-BE49-F238E27FC236}">
                <a16:creationId xmlns:a16="http://schemas.microsoft.com/office/drawing/2014/main" id="{970F889B-C735-428D-8470-0C9355004DFC}"/>
              </a:ext>
            </a:extLst>
          </p:cNvPr>
          <p:cNvSpPr/>
          <p:nvPr/>
        </p:nvSpPr>
        <p:spPr>
          <a:xfrm rot="16200000">
            <a:off x="5431971" y="2484807"/>
            <a:ext cx="3260490" cy="3260490"/>
          </a:xfrm>
          <a:prstGeom prst="arc">
            <a:avLst>
              <a:gd name="adj1" fmla="val 16264229"/>
              <a:gd name="adj2" fmla="val 0"/>
            </a:avLst>
          </a:prstGeom>
          <a:ln w="76200">
            <a:solidFill>
              <a:srgbClr val="01A0C7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ïṧlíḋè">
            <a:extLst>
              <a:ext uri="{FF2B5EF4-FFF2-40B4-BE49-F238E27FC236}">
                <a16:creationId xmlns:a16="http://schemas.microsoft.com/office/drawing/2014/main" id="{AB10D47E-6DC6-46BC-96FB-50930B5E4F5F}"/>
              </a:ext>
            </a:extLst>
          </p:cNvPr>
          <p:cNvSpPr/>
          <p:nvPr/>
        </p:nvSpPr>
        <p:spPr>
          <a:xfrm rot="10800000">
            <a:off x="5431971" y="2484807"/>
            <a:ext cx="3260490" cy="3260490"/>
          </a:xfrm>
          <a:prstGeom prst="arc">
            <a:avLst>
              <a:gd name="adj1" fmla="val 16285631"/>
              <a:gd name="adj2" fmla="val 0"/>
            </a:avLst>
          </a:prstGeom>
          <a:ln w="76200">
            <a:solidFill>
              <a:srgbClr val="001F4C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ṡlïḋe">
            <a:extLst>
              <a:ext uri="{FF2B5EF4-FFF2-40B4-BE49-F238E27FC236}">
                <a16:creationId xmlns:a16="http://schemas.microsoft.com/office/drawing/2014/main" id="{879CFAD8-2A67-48F8-99FF-3676E86BC4B9}"/>
              </a:ext>
            </a:extLst>
          </p:cNvPr>
          <p:cNvSpPr/>
          <p:nvPr/>
        </p:nvSpPr>
        <p:spPr>
          <a:xfrm rot="5400000">
            <a:off x="5431971" y="2484807"/>
            <a:ext cx="3260490" cy="3260490"/>
          </a:xfrm>
          <a:prstGeom prst="arc">
            <a:avLst>
              <a:gd name="adj1" fmla="val 16264029"/>
              <a:gd name="adj2" fmla="val 0"/>
            </a:avLst>
          </a:prstGeom>
          <a:ln w="76200">
            <a:solidFill>
              <a:srgbClr val="01A0C7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ïṩḻïḓé">
            <a:extLst>
              <a:ext uri="{FF2B5EF4-FFF2-40B4-BE49-F238E27FC236}">
                <a16:creationId xmlns:a16="http://schemas.microsoft.com/office/drawing/2014/main" id="{40165E4A-7918-4778-A124-91CD2464D065}"/>
              </a:ext>
            </a:extLst>
          </p:cNvPr>
          <p:cNvSpPr/>
          <p:nvPr/>
        </p:nvSpPr>
        <p:spPr>
          <a:xfrm>
            <a:off x="5431971" y="2484807"/>
            <a:ext cx="3260490" cy="3260490"/>
          </a:xfrm>
          <a:prstGeom prst="arc">
            <a:avLst>
              <a:gd name="adj1" fmla="val 16264429"/>
              <a:gd name="adj2" fmla="val 0"/>
            </a:avLst>
          </a:prstGeom>
          <a:ln w="76200">
            <a:solidFill>
              <a:srgbClr val="001F4C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BF7E776-9231-40A3-A613-96EE803B1450}"/>
              </a:ext>
            </a:extLst>
          </p:cNvPr>
          <p:cNvGrpSpPr/>
          <p:nvPr/>
        </p:nvGrpSpPr>
        <p:grpSpPr>
          <a:xfrm>
            <a:off x="-3" y="4304671"/>
            <a:ext cx="1997077" cy="576000"/>
            <a:chOff x="-2" y="2681273"/>
            <a:chExt cx="1980000" cy="57600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D197B04-8E1D-4688-AFE4-739FA2803F4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26391B7-7603-4376-94DD-CC20ACFE7F1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15E051B4-D56C-46DB-A70B-0967A882D99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3ED38B0D-AD35-46FA-B845-18EE0D288136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C70295B-775D-483F-8910-2034D4B1C1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FD52E70-2E40-4DDA-860B-111A761A26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9D9E849-2ABC-400D-BE1F-50344B8B9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E3F55A0-69DA-4C44-854D-9B477E0BA1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BF77121-A0AA-4ECB-82F7-E6064A2A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709266B-0F55-414E-A560-16C621A270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循环图内部可以用四张图片或者四个图标</a:t>
            </a:r>
            <a:endParaRPr lang="en-US" altLang="zh-CN" dirty="0"/>
          </a:p>
        </p:txBody>
      </p:sp>
      <p:pic>
        <p:nvPicPr>
          <p:cNvPr id="22" name="图片占位符 21" descr="红色的花&#10;&#10;描述已自动生成">
            <a:extLst>
              <a:ext uri="{FF2B5EF4-FFF2-40B4-BE49-F238E27FC236}">
                <a16:creationId xmlns:a16="http://schemas.microsoft.com/office/drawing/2014/main" id="{4491B404-7223-46C1-936D-6FA82847444F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图片占位符 23" descr="碗里有一些绿色的水果&#10;&#10;描述已自动生成">
            <a:extLst>
              <a:ext uri="{FF2B5EF4-FFF2-40B4-BE49-F238E27FC236}">
                <a16:creationId xmlns:a16="http://schemas.microsoft.com/office/drawing/2014/main" id="{35A9BBC4-40AE-4A37-A8EE-A9E8EDFD1AC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1" r="211"/>
          <a:stretch>
            <a:fillRect/>
          </a:stretch>
        </p:blipFill>
        <p:spPr/>
      </p:pic>
      <p:pic>
        <p:nvPicPr>
          <p:cNvPr id="26" name="图片占位符 25" descr="碗里的花&#10;&#10;描述已自动生成">
            <a:extLst>
              <a:ext uri="{FF2B5EF4-FFF2-40B4-BE49-F238E27FC236}">
                <a16:creationId xmlns:a16="http://schemas.microsoft.com/office/drawing/2014/main" id="{60EB4D8A-F7B2-4349-B966-0F5D43B65882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 descr="白色的花&#10;&#10;描述已自动生成">
            <a:extLst>
              <a:ext uri="{FF2B5EF4-FFF2-40B4-BE49-F238E27FC236}">
                <a16:creationId xmlns:a16="http://schemas.microsoft.com/office/drawing/2014/main" id="{9145F8D2-23C3-4EF4-BB46-A7B76406EAB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文本占位符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66442B-8835-41D7-9257-493C7CD766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/>
              <a:t>这是小标题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3D52C4-B337-453D-87A7-35F6B81C30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这里可以描述流程内容</a:t>
            </a:r>
            <a:endParaRPr lang="en-US" altLang="zh-CN" dirty="0"/>
          </a:p>
          <a:p>
            <a:r>
              <a:rPr lang="zh-CN" altLang="en-US" dirty="0"/>
              <a:t>这里可以描述流程内容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666349-70D6-4AAB-A3CE-07E1A453A6D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这是小标题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15F1A0-87DB-49D9-9D40-17085DF17D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这里可以描述流程内容</a:t>
            </a:r>
          </a:p>
          <a:p>
            <a:r>
              <a:rPr lang="zh-CN" altLang="en-US" dirty="0"/>
              <a:t>这里可以描述流程内容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DA71BF8-EB61-4DF0-A8D5-AAE639E7FF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/>
              <a:t>这是小标题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887420F3-3DD8-4085-8AD7-6CB7140E027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zh-CN" altLang="en-US" dirty="0"/>
              <a:t>这是小标题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A7E9426-1BB2-4329-8F1A-17BCBB6FBB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/>
              <a:t>这里可以描述流程内容</a:t>
            </a:r>
          </a:p>
          <a:p>
            <a:r>
              <a:rPr lang="zh-CN" altLang="en-US" dirty="0"/>
              <a:t>这里可以描述流程内容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CB9C149-7C82-4794-B249-1BBF5968268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zh-CN" altLang="en-US" dirty="0"/>
              <a:t>这里可以描述流程内容</a:t>
            </a:r>
          </a:p>
          <a:p>
            <a:r>
              <a:rPr lang="zh-CN" altLang="en-US" dirty="0"/>
              <a:t>这里可以描述流程内容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075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6BF7E776-9231-40A3-A613-96EE803B1450}"/>
              </a:ext>
            </a:extLst>
          </p:cNvPr>
          <p:cNvGrpSpPr/>
          <p:nvPr/>
        </p:nvGrpSpPr>
        <p:grpSpPr>
          <a:xfrm>
            <a:off x="-3" y="4304671"/>
            <a:ext cx="1997077" cy="576000"/>
            <a:chOff x="-2" y="2681273"/>
            <a:chExt cx="1980000" cy="57600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D197B04-8E1D-4688-AFE4-739FA2803F4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26391B7-7603-4376-94DD-CC20ACFE7F1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15E051B4-D56C-46DB-A70B-0967A882D99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3ED38B0D-AD35-46FA-B845-18EE0D288136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C70295B-775D-483F-8910-2034D4B1C1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FD52E70-2E40-4DDA-860B-111A761A26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9D9E849-2ABC-400D-BE1F-50344B8B9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E3F55A0-69DA-4C44-854D-9B477E0BA1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BF77121-A0AA-4ECB-82F7-E6064A2A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709266B-0F55-414E-A560-16C621A270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这里可以添加一句描述</a:t>
            </a:r>
            <a:endParaRPr lang="en-US" altLang="zh-CN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pic>
        <p:nvPicPr>
          <p:cNvPr id="79" name="图片占位符 78" descr="图片包含 游戏机, 年轻, 西装, 女人&#10;&#10;描述已自动生成">
            <a:extLst>
              <a:ext uri="{FF2B5EF4-FFF2-40B4-BE49-F238E27FC236}">
                <a16:creationId xmlns:a16="http://schemas.microsoft.com/office/drawing/2014/main" id="{3085CF2B-8C10-4E48-A255-5EF23B693CE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5" name="图片占位符 74" descr="穿着西装笔挺的男子&#10;&#10;描述已自动生成">
            <a:extLst>
              <a:ext uri="{FF2B5EF4-FFF2-40B4-BE49-F238E27FC236}">
                <a16:creationId xmlns:a16="http://schemas.microsoft.com/office/drawing/2014/main" id="{217789EC-9ECB-4E15-90F3-F644987F95E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0" name="竖排文字占位符 89">
            <a:extLst>
              <a:ext uri="{FF2B5EF4-FFF2-40B4-BE49-F238E27FC236}">
                <a16:creationId xmlns:a16="http://schemas.microsoft.com/office/drawing/2014/main" id="{D8EEBEC6-7159-4861-B251-5FDCCBA42A0E}"/>
              </a:ext>
            </a:extLst>
          </p:cNvPr>
          <p:cNvSpPr>
            <a:spLocks noGrp="1"/>
          </p:cNvSpPr>
          <p:nvPr>
            <p:ph type="body" orient="vert" sz="quarter" idx="33"/>
          </p:nvPr>
        </p:nvSpPr>
        <p:spPr/>
        <p:txBody>
          <a:bodyPr/>
          <a:lstStyle/>
          <a:p>
            <a:r>
              <a:rPr lang="zh-CN" altLang="en-US" dirty="0"/>
              <a:t>这里可以添加一段文字</a:t>
            </a:r>
            <a:endParaRPr lang="en-US" altLang="zh-CN" dirty="0"/>
          </a:p>
          <a:p>
            <a:r>
              <a:rPr lang="zh-CN" altLang="en-US" dirty="0"/>
              <a:t>文字为竖版</a:t>
            </a:r>
            <a:endParaRPr lang="en-US" altLang="zh-CN" dirty="0"/>
          </a:p>
          <a:p>
            <a:r>
              <a:rPr lang="zh-CN" altLang="en-US" dirty="0"/>
              <a:t>可以描述右边图片信息或乙方意见</a:t>
            </a:r>
          </a:p>
        </p:txBody>
      </p:sp>
      <p:sp>
        <p:nvSpPr>
          <p:cNvPr id="102" name="竖排文字占位符 101">
            <a:extLst>
              <a:ext uri="{FF2B5EF4-FFF2-40B4-BE49-F238E27FC236}">
                <a16:creationId xmlns:a16="http://schemas.microsoft.com/office/drawing/2014/main" id="{0C7A156A-0AE3-4FC5-ABCE-B41D9040CAE7}"/>
              </a:ext>
            </a:extLst>
          </p:cNvPr>
          <p:cNvSpPr>
            <a:spLocks noGrp="1"/>
          </p:cNvSpPr>
          <p:nvPr>
            <p:ph type="body" orient="vert" sz="quarter" idx="34"/>
          </p:nvPr>
        </p:nvSpPr>
        <p:spPr/>
        <p:txBody>
          <a:bodyPr/>
          <a:lstStyle/>
          <a:p>
            <a:r>
              <a:rPr lang="zh-CN" altLang="en-US" dirty="0"/>
              <a:t>这是小标题</a:t>
            </a:r>
          </a:p>
        </p:txBody>
      </p:sp>
      <p:sp>
        <p:nvSpPr>
          <p:cNvPr id="103" name="竖排文字占位符 102">
            <a:extLst>
              <a:ext uri="{FF2B5EF4-FFF2-40B4-BE49-F238E27FC236}">
                <a16:creationId xmlns:a16="http://schemas.microsoft.com/office/drawing/2014/main" id="{4B5FEDED-3728-4BD2-A531-70FB48814121}"/>
              </a:ext>
            </a:extLst>
          </p:cNvPr>
          <p:cNvSpPr>
            <a:spLocks noGrp="1"/>
          </p:cNvSpPr>
          <p:nvPr>
            <p:ph type="body" orient="vert" sz="quarter" idx="35"/>
          </p:nvPr>
        </p:nvSpPr>
        <p:spPr/>
        <p:txBody>
          <a:bodyPr/>
          <a:lstStyle/>
          <a:p>
            <a:r>
              <a:rPr lang="zh-CN" altLang="en-US" dirty="0"/>
              <a:t>这是小标题</a:t>
            </a:r>
          </a:p>
        </p:txBody>
      </p:sp>
      <p:sp>
        <p:nvSpPr>
          <p:cNvPr id="131" name="文本占位符 130">
            <a:extLst>
              <a:ext uri="{FF2B5EF4-FFF2-40B4-BE49-F238E27FC236}">
                <a16:creationId xmlns:a16="http://schemas.microsoft.com/office/drawing/2014/main" id="{D839F414-81AC-46EB-9792-F29F2BBEFB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 dirty="0"/>
              <a:t>这里可以添加一段文字</a:t>
            </a:r>
            <a:endParaRPr lang="en-US" altLang="zh-CN" dirty="0"/>
          </a:p>
          <a:p>
            <a:r>
              <a:rPr lang="zh-CN" altLang="en-US" dirty="0"/>
              <a:t>文字为竖版</a:t>
            </a:r>
            <a:endParaRPr lang="en-US" altLang="zh-CN" dirty="0"/>
          </a:p>
          <a:p>
            <a:r>
              <a:rPr lang="zh-CN" altLang="en-US" dirty="0"/>
              <a:t>可以描述右边图片信息或乙方意见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40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25A08-FDE5-46ED-83F7-1B1B1E69B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中国海洋大学汇报答辩通用模板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6B9F06-0CB3-455D-BDB5-8AAE0249AF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POWERPOINT TEMPLATE FOR OCEAN UNIVERSITY OF CHINA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E5BA5E-B42F-4E78-AD16-5CEAE4BF356D}"/>
              </a:ext>
            </a:extLst>
          </p:cNvPr>
          <p:cNvSpPr txBox="1"/>
          <p:nvPr/>
        </p:nvSpPr>
        <p:spPr>
          <a:xfrm>
            <a:off x="4326602" y="367336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指导老师：秋  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4B7324-29D5-4FDD-B323-59F3791B2306}"/>
              </a:ext>
            </a:extLst>
          </p:cNvPr>
          <p:cNvSpPr txBox="1"/>
          <p:nvPr/>
        </p:nvSpPr>
        <p:spPr>
          <a:xfrm>
            <a:off x="6281312" y="367336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汇报学生：吕燕昆</a:t>
            </a:r>
          </a:p>
        </p:txBody>
      </p:sp>
    </p:spTree>
    <p:extLst>
      <p:ext uri="{BB962C8B-B14F-4D97-AF65-F5344CB8AC3E}">
        <p14:creationId xmlns:p14="http://schemas.microsoft.com/office/powerpoint/2010/main" val="3893599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7EEAC368-DA67-41B8-BACD-53F1F75DCC2F}"/>
              </a:ext>
            </a:extLst>
          </p:cNvPr>
          <p:cNvGrpSpPr/>
          <p:nvPr/>
        </p:nvGrpSpPr>
        <p:grpSpPr>
          <a:xfrm>
            <a:off x="-3" y="4304671"/>
            <a:ext cx="1997077" cy="576000"/>
            <a:chOff x="-2" y="2681273"/>
            <a:chExt cx="1980000" cy="576000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070F549-D6A5-4E09-AFDE-17D7A10BA54A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A427DDC8-AB29-4E25-9F76-8320477A909F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96F42ABA-E859-401E-B35D-EC0C648A8E5B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6EEFC65E-DE8C-4C9B-AF8A-4974E45EE353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9" name="文本占位符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  <a:endParaRPr lang="en-US" altLang="zh-CN" dirty="0"/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3923003D-09FC-4193-B532-C0114946B7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EB6830E1-843A-48D8-B397-FDA2DEDFE2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700B4EC3-5DD3-4FFD-802B-5DF4BA6D25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4" name="标题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并列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50304586-26B4-4673-9BA1-42E5C8ACD1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这里可以添加一句描述</a:t>
            </a:r>
            <a:endParaRPr lang="en-US" altLang="zh-CN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A15C43D6-9439-40A9-8525-667F8765B1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2955CABE-7788-49CA-97E6-46D680C399C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732690B8-5226-4265-B9D9-19759AC04CB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这里可以添加一段文字，用来说明关键词。这里可以添加一段文字，用来说明关键词。</a:t>
            </a:r>
          </a:p>
        </p:txBody>
      </p:sp>
      <p:sp>
        <p:nvSpPr>
          <p:cNvPr id="60" name="文本占位符 59">
            <a:extLst>
              <a:ext uri="{FF2B5EF4-FFF2-40B4-BE49-F238E27FC236}">
                <a16:creationId xmlns:a16="http://schemas.microsoft.com/office/drawing/2014/main" id="{A9400000-1772-4F39-B3C7-B88A7272C2B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61" name="文本占位符 60">
            <a:extLst>
              <a:ext uri="{FF2B5EF4-FFF2-40B4-BE49-F238E27FC236}">
                <a16:creationId xmlns:a16="http://schemas.microsoft.com/office/drawing/2014/main" id="{F6A465E7-2485-438D-AE6D-1C3F528BCE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这里可以添加一段文字，用来说明关键词。这里可以添加一段文字，用来说明关键词。</a:t>
            </a:r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id="{1B804A44-9DB1-455F-8212-E4EC22FE2BE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63" name="文本占位符 62">
            <a:extLst>
              <a:ext uri="{FF2B5EF4-FFF2-40B4-BE49-F238E27FC236}">
                <a16:creationId xmlns:a16="http://schemas.microsoft.com/office/drawing/2014/main" id="{7D7C39AE-031C-474E-8BA3-5C6A0682F7F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zh-CN" altLang="en-US" dirty="0"/>
              <a:t>这里可以添加一段文字，用来说明关键词。这里可以添加一段文字，用来说明关键词。</a:t>
            </a:r>
          </a:p>
          <a:p>
            <a:endParaRPr lang="zh-CN" altLang="en-US" dirty="0"/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A12C44AD-EA8D-498F-93AA-DBB13BED964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65" name="文本占位符 64">
            <a:extLst>
              <a:ext uri="{FF2B5EF4-FFF2-40B4-BE49-F238E27FC236}">
                <a16:creationId xmlns:a16="http://schemas.microsoft.com/office/drawing/2014/main" id="{B33D3F57-F4FA-4A92-9353-1287733C022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zh-CN" altLang="en-US" dirty="0"/>
              <a:t>这里可以添加一段文字，用来说明关键词。这里可以添加一段文字，用来说明关键词。</a:t>
            </a:r>
          </a:p>
        </p:txBody>
      </p:sp>
      <p:sp>
        <p:nvSpPr>
          <p:cNvPr id="45" name="iconfont-11253-5327369">
            <a:extLst>
              <a:ext uri="{FF2B5EF4-FFF2-40B4-BE49-F238E27FC236}">
                <a16:creationId xmlns:a16="http://schemas.microsoft.com/office/drawing/2014/main" id="{1E6D5BB2-D8E2-48C7-9373-27BD6B6E80BE}"/>
              </a:ext>
            </a:extLst>
          </p:cNvPr>
          <p:cNvSpPr>
            <a:spLocks noChangeAspect="1"/>
          </p:cNvSpPr>
          <p:nvPr/>
        </p:nvSpPr>
        <p:spPr bwMode="auto">
          <a:xfrm>
            <a:off x="8083074" y="2304162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46" name="iconfont-1187-868386">
            <a:extLst>
              <a:ext uri="{FF2B5EF4-FFF2-40B4-BE49-F238E27FC236}">
                <a16:creationId xmlns:a16="http://schemas.microsoft.com/office/drawing/2014/main" id="{28D0FD58-B610-4418-ACD0-47AF9E525F40}"/>
              </a:ext>
            </a:extLst>
          </p:cNvPr>
          <p:cNvSpPr>
            <a:spLocks noChangeAspect="1"/>
          </p:cNvSpPr>
          <p:nvPr/>
        </p:nvSpPr>
        <p:spPr bwMode="auto">
          <a:xfrm>
            <a:off x="3439930" y="2303355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47" name="logic-not-symbol_31303">
            <a:extLst>
              <a:ext uri="{FF2B5EF4-FFF2-40B4-BE49-F238E27FC236}">
                <a16:creationId xmlns:a16="http://schemas.microsoft.com/office/drawing/2014/main" id="{E6279817-5EF7-4AB7-9588-94A31C75363E}"/>
              </a:ext>
            </a:extLst>
          </p:cNvPr>
          <p:cNvSpPr>
            <a:spLocks noChangeAspect="1"/>
          </p:cNvSpPr>
          <p:nvPr/>
        </p:nvSpPr>
        <p:spPr bwMode="auto">
          <a:xfrm>
            <a:off x="5761502" y="2318485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01F4C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8" name="pie-chart_72646">
            <a:extLst>
              <a:ext uri="{FF2B5EF4-FFF2-40B4-BE49-F238E27FC236}">
                <a16:creationId xmlns:a16="http://schemas.microsoft.com/office/drawing/2014/main" id="{F5BACEBA-ACD1-42A7-AD5D-7850E395555B}"/>
              </a:ext>
            </a:extLst>
          </p:cNvPr>
          <p:cNvSpPr>
            <a:spLocks noChangeAspect="1"/>
          </p:cNvSpPr>
          <p:nvPr/>
        </p:nvSpPr>
        <p:spPr bwMode="auto">
          <a:xfrm>
            <a:off x="10404645" y="2282223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01F4C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19733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C47BFBB-753D-49D4-A816-0A341C21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8E7CDE4-8234-4A5F-B751-EC30AAF663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THIS IS THE CHART PAGE 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0B88DE1-A385-45D3-9CA4-57C073C0FEB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伍</a:t>
            </a:r>
          </a:p>
        </p:txBody>
      </p:sp>
    </p:spTree>
    <p:extLst>
      <p:ext uri="{BB962C8B-B14F-4D97-AF65-F5344CB8AC3E}">
        <p14:creationId xmlns:p14="http://schemas.microsoft.com/office/powerpoint/2010/main" val="3585094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7A961F90-BC40-4BBD-ABF2-50F17B9B5E68}"/>
              </a:ext>
            </a:extLst>
          </p:cNvPr>
          <p:cNvGrpSpPr/>
          <p:nvPr/>
        </p:nvGrpSpPr>
        <p:grpSpPr>
          <a:xfrm>
            <a:off x="0" y="4841180"/>
            <a:ext cx="1989684" cy="576000"/>
            <a:chOff x="-2" y="2681273"/>
            <a:chExt cx="1980000" cy="57600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CD34837-3A5B-4385-9475-FCCCE94CFB16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15772A4-2F6C-4B8B-A1D9-4B3F5EA52B86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38" name="任意多边形: 形状 9">
                <a:extLst>
                  <a:ext uri="{FF2B5EF4-FFF2-40B4-BE49-F238E27FC236}">
                    <a16:creationId xmlns:a16="http://schemas.microsoft.com/office/drawing/2014/main" id="{5501AE00-CAE8-499B-9E1B-E9B906698267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9" name="任意多边形: 形状 10">
                <a:extLst>
                  <a:ext uri="{FF2B5EF4-FFF2-40B4-BE49-F238E27FC236}">
                    <a16:creationId xmlns:a16="http://schemas.microsoft.com/office/drawing/2014/main" id="{4A5954F9-1FC1-4329-8C8C-86D97C1C85E6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1FA9D33-8F2A-4655-81A1-77A67F359558}"/>
              </a:ext>
            </a:extLst>
          </p:cNvPr>
          <p:cNvSpPr/>
          <p:nvPr/>
        </p:nvSpPr>
        <p:spPr>
          <a:xfrm>
            <a:off x="7760961" y="2174876"/>
            <a:ext cx="1777506" cy="3990976"/>
          </a:xfrm>
          <a:prstGeom prst="roundRect">
            <a:avLst>
              <a:gd name="adj" fmla="val 4727"/>
            </a:avLst>
          </a:prstGeom>
          <a:solidFill>
            <a:srgbClr val="C5E9F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143F10F-FAEE-4972-8861-402CF035BD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2373A-7DBC-4E5E-B42F-AF86E36B21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8D470-29B7-4750-AA79-C74EF21FF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A060C5-7F32-4122-A7EC-680703146E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31" name="标题 30">
            <a:extLst>
              <a:ext uri="{FF2B5EF4-FFF2-40B4-BE49-F238E27FC236}">
                <a16:creationId xmlns:a16="http://schemas.microsoft.com/office/drawing/2014/main" id="{11B569B5-5876-4C7C-B6CC-EB934D11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表格一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1E8E6ED0-8A3B-426D-BBF6-E1DD9C9332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表格未必真要看见“格” ；可用色彩来强调“分类”重点。</a:t>
            </a: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A09EB5AF-64C0-411E-AA9F-3898EEAAA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045134"/>
              </p:ext>
            </p:extLst>
          </p:nvPr>
        </p:nvGraphicFramePr>
        <p:xfrm>
          <a:off x="2351088" y="2174876"/>
          <a:ext cx="9282111" cy="386715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37389">
                  <a:extLst>
                    <a:ext uri="{9D8B030D-6E8A-4147-A177-3AD203B41FA5}">
                      <a16:colId xmlns:a16="http://schemas.microsoft.com/office/drawing/2014/main" val="3773423042"/>
                    </a:ext>
                  </a:extLst>
                </a:gridCol>
                <a:gridCol w="1981574">
                  <a:extLst>
                    <a:ext uri="{9D8B030D-6E8A-4147-A177-3AD203B41FA5}">
                      <a16:colId xmlns:a16="http://schemas.microsoft.com/office/drawing/2014/main" val="2025368506"/>
                    </a:ext>
                  </a:extLst>
                </a:gridCol>
                <a:gridCol w="1981574">
                  <a:extLst>
                    <a:ext uri="{9D8B030D-6E8A-4147-A177-3AD203B41FA5}">
                      <a16:colId xmlns:a16="http://schemas.microsoft.com/office/drawing/2014/main" val="1149673240"/>
                    </a:ext>
                  </a:extLst>
                </a:gridCol>
                <a:gridCol w="1981574">
                  <a:extLst>
                    <a:ext uri="{9D8B030D-6E8A-4147-A177-3AD203B41FA5}">
                      <a16:colId xmlns:a16="http://schemas.microsoft.com/office/drawing/2014/main" val="2310374801"/>
                    </a:ext>
                  </a:extLst>
                </a:gridCol>
              </a:tblGrid>
              <a:tr h="819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正粗黑简体" panose="02000000000000000000" pitchFamily="2" charset="-122"/>
                          <a:ea typeface="方正正粗黑简体" panose="02000000000000000000" pitchFamily="2" charset="-122"/>
                        </a:rPr>
                        <a:t>项目标题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正粗黑简体" panose="02000000000000000000" pitchFamily="2" charset="-122"/>
                          <a:ea typeface="方正正粗黑简体" panose="02000000000000000000" pitchFamily="2" charset="-122"/>
                        </a:rPr>
                        <a:t>分类一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正粗黑简体" panose="02000000000000000000" pitchFamily="2" charset="-122"/>
                          <a:ea typeface="方正正粗黑简体" panose="02000000000000000000" pitchFamily="2" charset="-122"/>
                        </a:rPr>
                        <a:t>分类二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正粗黑简体" panose="02000000000000000000" pitchFamily="2" charset="-122"/>
                          <a:ea typeface="方正正粗黑简体" panose="02000000000000000000" pitchFamily="2" charset="-122"/>
                        </a:rPr>
                        <a:t>分类三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756264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01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966371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02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449010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03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478313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04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14313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05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656316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06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756708"/>
                  </a:ext>
                </a:extLst>
              </a:tr>
            </a:tbl>
          </a:graphicData>
        </a:graphic>
      </p:graphicFrame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19E3FDF-8F76-45D2-9BAB-032EFC3F1B38}"/>
              </a:ext>
            </a:extLst>
          </p:cNvPr>
          <p:cNvSpPr/>
          <p:nvPr/>
        </p:nvSpPr>
        <p:spPr>
          <a:xfrm>
            <a:off x="5737401" y="2174876"/>
            <a:ext cx="1777506" cy="3990976"/>
          </a:xfrm>
          <a:prstGeom prst="roundRect">
            <a:avLst>
              <a:gd name="adj" fmla="val 472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C444D06-C0A4-49D3-A907-9BCC671F5B19}"/>
              </a:ext>
            </a:extLst>
          </p:cNvPr>
          <p:cNvSpPr/>
          <p:nvPr/>
        </p:nvSpPr>
        <p:spPr>
          <a:xfrm>
            <a:off x="2674938" y="2174876"/>
            <a:ext cx="2814378" cy="3990976"/>
          </a:xfrm>
          <a:prstGeom prst="roundRect">
            <a:avLst>
              <a:gd name="adj" fmla="val 472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061DE81-7633-4516-A6F4-0094BAEEAC7A}"/>
              </a:ext>
            </a:extLst>
          </p:cNvPr>
          <p:cNvSpPr/>
          <p:nvPr/>
        </p:nvSpPr>
        <p:spPr>
          <a:xfrm>
            <a:off x="9719169" y="2174876"/>
            <a:ext cx="1777506" cy="3990976"/>
          </a:xfrm>
          <a:prstGeom prst="roundRect">
            <a:avLst>
              <a:gd name="adj" fmla="val 472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596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7A961F90-BC40-4BBD-ABF2-50F17B9B5E68}"/>
              </a:ext>
            </a:extLst>
          </p:cNvPr>
          <p:cNvGrpSpPr/>
          <p:nvPr/>
        </p:nvGrpSpPr>
        <p:grpSpPr>
          <a:xfrm>
            <a:off x="0" y="4841180"/>
            <a:ext cx="1989684" cy="576000"/>
            <a:chOff x="-2" y="2681273"/>
            <a:chExt cx="1980000" cy="57600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CD34837-3A5B-4385-9475-FCCCE94CFB16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15772A4-2F6C-4B8B-A1D9-4B3F5EA52B86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38" name="任意多边形: 形状 9">
                <a:extLst>
                  <a:ext uri="{FF2B5EF4-FFF2-40B4-BE49-F238E27FC236}">
                    <a16:creationId xmlns:a16="http://schemas.microsoft.com/office/drawing/2014/main" id="{5501AE00-CAE8-499B-9E1B-E9B906698267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9" name="任意多边形: 形状 10">
                <a:extLst>
                  <a:ext uri="{FF2B5EF4-FFF2-40B4-BE49-F238E27FC236}">
                    <a16:creationId xmlns:a16="http://schemas.microsoft.com/office/drawing/2014/main" id="{4A5954F9-1FC1-4329-8C8C-86D97C1C85E6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1FA9D33-8F2A-4655-81A1-77A67F359558}"/>
              </a:ext>
            </a:extLst>
          </p:cNvPr>
          <p:cNvSpPr/>
          <p:nvPr/>
        </p:nvSpPr>
        <p:spPr>
          <a:xfrm>
            <a:off x="2838893" y="3987209"/>
            <a:ext cx="8478395" cy="584791"/>
          </a:xfrm>
          <a:prstGeom prst="roundRect">
            <a:avLst>
              <a:gd name="adj" fmla="val 4727"/>
            </a:avLst>
          </a:prstGeom>
          <a:solidFill>
            <a:srgbClr val="C5E9F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143F10F-FAEE-4972-8861-402CF035BD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2373A-7DBC-4E5E-B42F-AF86E36B21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8D470-29B7-4750-AA79-C74EF21FF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A060C5-7F32-4122-A7EC-680703146E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31" name="标题 30">
            <a:extLst>
              <a:ext uri="{FF2B5EF4-FFF2-40B4-BE49-F238E27FC236}">
                <a16:creationId xmlns:a16="http://schemas.microsoft.com/office/drawing/2014/main" id="{11B569B5-5876-4C7C-B6CC-EB934D11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表格二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1E8E6ED0-8A3B-426D-BBF6-E1DD9C9332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可用色彩来强调“项目”重点。</a:t>
            </a: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A09EB5AF-64C0-411E-AA9F-3898EEAAA68A}"/>
              </a:ext>
            </a:extLst>
          </p:cNvPr>
          <p:cNvGraphicFramePr>
            <a:graphicFrameLocks noGrp="1"/>
          </p:cNvGraphicFramePr>
          <p:nvPr/>
        </p:nvGraphicFramePr>
        <p:xfrm>
          <a:off x="2351088" y="2174876"/>
          <a:ext cx="9282111" cy="386715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37389">
                  <a:extLst>
                    <a:ext uri="{9D8B030D-6E8A-4147-A177-3AD203B41FA5}">
                      <a16:colId xmlns:a16="http://schemas.microsoft.com/office/drawing/2014/main" val="3773423042"/>
                    </a:ext>
                  </a:extLst>
                </a:gridCol>
                <a:gridCol w="1981574">
                  <a:extLst>
                    <a:ext uri="{9D8B030D-6E8A-4147-A177-3AD203B41FA5}">
                      <a16:colId xmlns:a16="http://schemas.microsoft.com/office/drawing/2014/main" val="2025368506"/>
                    </a:ext>
                  </a:extLst>
                </a:gridCol>
                <a:gridCol w="1981574">
                  <a:extLst>
                    <a:ext uri="{9D8B030D-6E8A-4147-A177-3AD203B41FA5}">
                      <a16:colId xmlns:a16="http://schemas.microsoft.com/office/drawing/2014/main" val="1149673240"/>
                    </a:ext>
                  </a:extLst>
                </a:gridCol>
                <a:gridCol w="1981574">
                  <a:extLst>
                    <a:ext uri="{9D8B030D-6E8A-4147-A177-3AD203B41FA5}">
                      <a16:colId xmlns:a16="http://schemas.microsoft.com/office/drawing/2014/main" val="2310374801"/>
                    </a:ext>
                  </a:extLst>
                </a:gridCol>
              </a:tblGrid>
              <a:tr h="819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正粗黑简体" panose="02000000000000000000" pitchFamily="2" charset="-122"/>
                          <a:ea typeface="方正正粗黑简体" panose="02000000000000000000" pitchFamily="2" charset="-122"/>
                        </a:rPr>
                        <a:t>项目标题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正粗黑简体" panose="02000000000000000000" pitchFamily="2" charset="-122"/>
                          <a:ea typeface="方正正粗黑简体" panose="02000000000000000000" pitchFamily="2" charset="-122"/>
                        </a:rPr>
                        <a:t>分类一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正粗黑简体" panose="02000000000000000000" pitchFamily="2" charset="-122"/>
                          <a:ea typeface="方正正粗黑简体" panose="02000000000000000000" pitchFamily="2" charset="-122"/>
                        </a:rPr>
                        <a:t>分类二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正粗黑简体" panose="02000000000000000000" pitchFamily="2" charset="-122"/>
                          <a:ea typeface="方正正粗黑简体" panose="02000000000000000000" pitchFamily="2" charset="-122"/>
                        </a:rPr>
                        <a:t>分类三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756264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01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966371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02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449010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03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478313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04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14313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05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656316"/>
                  </a:ext>
                </a:extLst>
              </a:tr>
              <a:tr h="507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49B4"/>
                          </a:solidFill>
                          <a:latin typeface="BPG ExtraSquare" panose="02060504020202060204" pitchFamily="18" charset="0"/>
                        </a:rPr>
                        <a:t>06</a:t>
                      </a:r>
                      <a:r>
                        <a:rPr lang="en-US" altLang="zh-CN" dirty="0"/>
                        <a:t>  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×</a:t>
                      </a:r>
                      <a:endParaRPr lang="zh-CN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756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223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7A961F90-BC40-4BBD-ABF2-50F17B9B5E68}"/>
              </a:ext>
            </a:extLst>
          </p:cNvPr>
          <p:cNvGrpSpPr/>
          <p:nvPr/>
        </p:nvGrpSpPr>
        <p:grpSpPr>
          <a:xfrm>
            <a:off x="0" y="4841180"/>
            <a:ext cx="1989684" cy="576000"/>
            <a:chOff x="-2" y="2681273"/>
            <a:chExt cx="1980000" cy="576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CD34837-3A5B-4385-9475-FCCCE94CFB16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15772A4-2F6C-4B8B-A1D9-4B3F5EA52B86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9" name="任意多边形: 形状 9">
                <a:extLst>
                  <a:ext uri="{FF2B5EF4-FFF2-40B4-BE49-F238E27FC236}">
                    <a16:creationId xmlns:a16="http://schemas.microsoft.com/office/drawing/2014/main" id="{5501AE00-CAE8-499B-9E1B-E9B906698267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: 形状 10">
                <a:extLst>
                  <a:ext uri="{FF2B5EF4-FFF2-40B4-BE49-F238E27FC236}">
                    <a16:creationId xmlns:a16="http://schemas.microsoft.com/office/drawing/2014/main" id="{4A5954F9-1FC1-4329-8C8C-86D97C1C85E6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143F10F-FAEE-4972-8861-402CF035BD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2373A-7DBC-4E5E-B42F-AF86E36B21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8D470-29B7-4750-AA79-C74EF21FF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A060C5-7F32-4122-A7EC-680703146E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C1957432-993E-4BD7-B967-D576ABF6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柱状图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E7DD27-506B-4C42-8CAA-BB8A447458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这里可以写重点文字叙述，最好一行把内容写完，当然，是写重点内容哦</a:t>
            </a:r>
            <a:r>
              <a:rPr lang="en-US" altLang="zh-CN" dirty="0"/>
              <a:t>~</a:t>
            </a:r>
            <a:endParaRPr lang="zh-CN" altLang="en-US" dirty="0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4D1289F-17DB-4E60-A63C-2F49EECE6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381386"/>
              </p:ext>
            </p:extLst>
          </p:nvPr>
        </p:nvGraphicFramePr>
        <p:xfrm>
          <a:off x="2632900" y="3108481"/>
          <a:ext cx="5439046" cy="3190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5FAA10E9-2242-4199-BDC6-31978689A239}"/>
              </a:ext>
            </a:extLst>
          </p:cNvPr>
          <p:cNvSpPr txBox="1"/>
          <p:nvPr/>
        </p:nvSpPr>
        <p:spPr>
          <a:xfrm>
            <a:off x="9317363" y="4283173"/>
            <a:ext cx="20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这里可以分析重点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9BFDF4D-3173-4350-8BB7-0341B4162E4F}"/>
              </a:ext>
            </a:extLst>
          </p:cNvPr>
          <p:cNvSpPr txBox="1"/>
          <p:nvPr/>
        </p:nvSpPr>
        <p:spPr>
          <a:xfrm>
            <a:off x="9317363" y="4976157"/>
            <a:ext cx="20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这里可以分析重点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26DFB0-EBB5-47DF-8B5C-27358F92E738}"/>
              </a:ext>
            </a:extLst>
          </p:cNvPr>
          <p:cNvSpPr txBox="1"/>
          <p:nvPr/>
        </p:nvSpPr>
        <p:spPr>
          <a:xfrm>
            <a:off x="9341001" y="5669141"/>
            <a:ext cx="20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这里可以分析重点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9E265C-9C09-4D5B-9F73-3E7E4BB016D0}"/>
              </a:ext>
            </a:extLst>
          </p:cNvPr>
          <p:cNvGrpSpPr/>
          <p:nvPr/>
        </p:nvGrpSpPr>
        <p:grpSpPr>
          <a:xfrm>
            <a:off x="9014388" y="5004842"/>
            <a:ext cx="302975" cy="302975"/>
            <a:chOff x="7177023" y="3472825"/>
            <a:chExt cx="428841" cy="428841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581AEA9-AE55-4AB5-BF16-CA099D6E4611}"/>
                </a:ext>
              </a:extLst>
            </p:cNvPr>
            <p:cNvSpPr/>
            <p:nvPr/>
          </p:nvSpPr>
          <p:spPr>
            <a:xfrm>
              <a:off x="7177023" y="3472825"/>
              <a:ext cx="428841" cy="428841"/>
            </a:xfrm>
            <a:prstGeom prst="ellipse">
              <a:avLst/>
            </a:prstGeom>
            <a:noFill/>
            <a:ln w="28575">
              <a:solidFill>
                <a:srgbClr val="001F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confont-11255-5323814">
              <a:extLst>
                <a:ext uri="{FF2B5EF4-FFF2-40B4-BE49-F238E27FC236}">
                  <a16:creationId xmlns:a16="http://schemas.microsoft.com/office/drawing/2014/main" id="{B3C23B0E-4CFA-4FBE-80A5-9ED7AA8D51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60331" y="3583798"/>
              <a:ext cx="232472" cy="236649"/>
            </a:xfrm>
            <a:custGeom>
              <a:avLst/>
              <a:gdLst>
                <a:gd name="T0" fmla="*/ 10015 w 10200"/>
                <a:gd name="T1" fmla="*/ 94 h 10384"/>
                <a:gd name="T2" fmla="*/ 9551 w 10200"/>
                <a:gd name="T3" fmla="*/ 94 h 10384"/>
                <a:gd name="T4" fmla="*/ 278 w 10200"/>
                <a:gd name="T5" fmla="*/ 4773 h 10384"/>
                <a:gd name="T6" fmla="*/ 0 w 10200"/>
                <a:gd name="T7" fmla="*/ 5148 h 10384"/>
                <a:gd name="T8" fmla="*/ 186 w 10200"/>
                <a:gd name="T9" fmla="*/ 5523 h 10384"/>
                <a:gd name="T10" fmla="*/ 2411 w 10200"/>
                <a:gd name="T11" fmla="*/ 6926 h 10384"/>
                <a:gd name="T12" fmla="*/ 2968 w 10200"/>
                <a:gd name="T13" fmla="*/ 6832 h 10384"/>
                <a:gd name="T14" fmla="*/ 7882 w 10200"/>
                <a:gd name="T15" fmla="*/ 2341 h 10384"/>
                <a:gd name="T16" fmla="*/ 8069 w 10200"/>
                <a:gd name="T17" fmla="*/ 2435 h 10384"/>
                <a:gd name="T18" fmla="*/ 3616 w 10200"/>
                <a:gd name="T19" fmla="*/ 7205 h 10384"/>
                <a:gd name="T20" fmla="*/ 3524 w 10200"/>
                <a:gd name="T21" fmla="*/ 7485 h 10384"/>
                <a:gd name="T22" fmla="*/ 3524 w 10200"/>
                <a:gd name="T23" fmla="*/ 9544 h 10384"/>
                <a:gd name="T24" fmla="*/ 3801 w 10200"/>
                <a:gd name="T25" fmla="*/ 10011 h 10384"/>
                <a:gd name="T26" fmla="*/ 4265 w 10200"/>
                <a:gd name="T27" fmla="*/ 9917 h 10384"/>
                <a:gd name="T28" fmla="*/ 5379 w 10200"/>
                <a:gd name="T29" fmla="*/ 8794 h 10384"/>
                <a:gd name="T30" fmla="*/ 7604 w 10200"/>
                <a:gd name="T31" fmla="*/ 10290 h 10384"/>
                <a:gd name="T32" fmla="*/ 7881 w 10200"/>
                <a:gd name="T33" fmla="*/ 10384 h 10384"/>
                <a:gd name="T34" fmla="*/ 8068 w 10200"/>
                <a:gd name="T35" fmla="*/ 10384 h 10384"/>
                <a:gd name="T36" fmla="*/ 8345 w 10200"/>
                <a:gd name="T37" fmla="*/ 10009 h 10384"/>
                <a:gd name="T38" fmla="*/ 10200 w 10200"/>
                <a:gd name="T39" fmla="*/ 655 h 10384"/>
                <a:gd name="T40" fmla="*/ 10015 w 10200"/>
                <a:gd name="T41" fmla="*/ 94 h 10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00" h="10384">
                  <a:moveTo>
                    <a:pt x="10015" y="94"/>
                  </a:moveTo>
                  <a:cubicBezTo>
                    <a:pt x="9829" y="0"/>
                    <a:pt x="9644" y="0"/>
                    <a:pt x="9551" y="94"/>
                  </a:cubicBezTo>
                  <a:lnTo>
                    <a:pt x="278" y="4773"/>
                  </a:lnTo>
                  <a:cubicBezTo>
                    <a:pt x="91" y="4773"/>
                    <a:pt x="0" y="4960"/>
                    <a:pt x="0" y="5148"/>
                  </a:cubicBezTo>
                  <a:cubicBezTo>
                    <a:pt x="0" y="5335"/>
                    <a:pt x="93" y="5523"/>
                    <a:pt x="186" y="5523"/>
                  </a:cubicBezTo>
                  <a:lnTo>
                    <a:pt x="2411" y="6926"/>
                  </a:lnTo>
                  <a:cubicBezTo>
                    <a:pt x="2597" y="7020"/>
                    <a:pt x="2782" y="7020"/>
                    <a:pt x="2968" y="6832"/>
                  </a:cubicBezTo>
                  <a:lnTo>
                    <a:pt x="7882" y="2341"/>
                  </a:lnTo>
                  <a:lnTo>
                    <a:pt x="8069" y="2435"/>
                  </a:lnTo>
                  <a:lnTo>
                    <a:pt x="3616" y="7205"/>
                  </a:lnTo>
                  <a:cubicBezTo>
                    <a:pt x="3524" y="7299"/>
                    <a:pt x="3524" y="7393"/>
                    <a:pt x="3524" y="7485"/>
                  </a:cubicBezTo>
                  <a:lnTo>
                    <a:pt x="3524" y="9544"/>
                  </a:lnTo>
                  <a:cubicBezTo>
                    <a:pt x="3524" y="9731"/>
                    <a:pt x="3616" y="9919"/>
                    <a:pt x="3801" y="10011"/>
                  </a:cubicBezTo>
                  <a:cubicBezTo>
                    <a:pt x="3986" y="10104"/>
                    <a:pt x="4173" y="10011"/>
                    <a:pt x="4265" y="9917"/>
                  </a:cubicBezTo>
                  <a:lnTo>
                    <a:pt x="5379" y="8794"/>
                  </a:lnTo>
                  <a:lnTo>
                    <a:pt x="7604" y="10290"/>
                  </a:lnTo>
                  <a:cubicBezTo>
                    <a:pt x="7696" y="10384"/>
                    <a:pt x="7790" y="10384"/>
                    <a:pt x="7881" y="10384"/>
                  </a:cubicBezTo>
                  <a:lnTo>
                    <a:pt x="8068" y="10384"/>
                  </a:lnTo>
                  <a:cubicBezTo>
                    <a:pt x="8254" y="10290"/>
                    <a:pt x="8345" y="10196"/>
                    <a:pt x="8345" y="10009"/>
                  </a:cubicBezTo>
                  <a:lnTo>
                    <a:pt x="10200" y="655"/>
                  </a:lnTo>
                  <a:cubicBezTo>
                    <a:pt x="10200" y="374"/>
                    <a:pt x="10200" y="188"/>
                    <a:pt x="10015" y="94"/>
                  </a:cubicBezTo>
                  <a:close/>
                </a:path>
              </a:pathLst>
            </a:custGeom>
            <a:solidFill>
              <a:srgbClr val="001F4C"/>
            </a:solidFill>
            <a:ln>
              <a:noFill/>
            </a:ln>
          </p:spPr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874711-90E7-429B-946F-0A1767C3A922}"/>
              </a:ext>
            </a:extLst>
          </p:cNvPr>
          <p:cNvGrpSpPr/>
          <p:nvPr/>
        </p:nvGrpSpPr>
        <p:grpSpPr>
          <a:xfrm>
            <a:off x="9014388" y="4296980"/>
            <a:ext cx="302975" cy="302975"/>
            <a:chOff x="7931117" y="2441253"/>
            <a:chExt cx="428841" cy="42884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C69B671-49C6-4B47-9729-CDB7A5A53D21}"/>
                </a:ext>
              </a:extLst>
            </p:cNvPr>
            <p:cNvSpPr/>
            <p:nvPr/>
          </p:nvSpPr>
          <p:spPr>
            <a:xfrm>
              <a:off x="7931117" y="2441253"/>
              <a:ext cx="428841" cy="428841"/>
            </a:xfrm>
            <a:prstGeom prst="ellipse">
              <a:avLst/>
            </a:prstGeom>
            <a:noFill/>
            <a:ln w="28575">
              <a:solidFill>
                <a:srgbClr val="001F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55-5323791">
              <a:extLst>
                <a:ext uri="{FF2B5EF4-FFF2-40B4-BE49-F238E27FC236}">
                  <a16:creationId xmlns:a16="http://schemas.microsoft.com/office/drawing/2014/main" id="{BD162123-2246-4416-9E52-79CAB11831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27236" y="2537349"/>
              <a:ext cx="236602" cy="236649"/>
            </a:xfrm>
            <a:custGeom>
              <a:avLst/>
              <a:gdLst>
                <a:gd name="T0" fmla="*/ 1781 w 10362"/>
                <a:gd name="T1" fmla="*/ 0 h 10362"/>
                <a:gd name="T2" fmla="*/ 1133 w 10362"/>
                <a:gd name="T3" fmla="*/ 324 h 10362"/>
                <a:gd name="T4" fmla="*/ 2105 w 10362"/>
                <a:gd name="T5" fmla="*/ 1204 h 10362"/>
                <a:gd name="T6" fmla="*/ 1134 w 10362"/>
                <a:gd name="T7" fmla="*/ 10039 h 10362"/>
                <a:gd name="T8" fmla="*/ 1781 w 10362"/>
                <a:gd name="T9" fmla="*/ 10362 h 10362"/>
                <a:gd name="T10" fmla="*/ 2105 w 10362"/>
                <a:gd name="T11" fmla="*/ 3795 h 10362"/>
                <a:gd name="T12" fmla="*/ 1134 w 10362"/>
                <a:gd name="T13" fmla="*/ 10039 h 10362"/>
                <a:gd name="T14" fmla="*/ 647 w 10362"/>
                <a:gd name="T15" fmla="*/ 1527 h 10362"/>
                <a:gd name="T16" fmla="*/ 0 w 10362"/>
                <a:gd name="T17" fmla="*/ 2822 h 10362"/>
                <a:gd name="T18" fmla="*/ 2590 w 10362"/>
                <a:gd name="T19" fmla="*/ 3470 h 10362"/>
                <a:gd name="T20" fmla="*/ 3237 w 10362"/>
                <a:gd name="T21" fmla="*/ 2175 h 10362"/>
                <a:gd name="T22" fmla="*/ 5667 w 10362"/>
                <a:gd name="T23" fmla="*/ 324 h 10362"/>
                <a:gd name="T24" fmla="*/ 5019 w 10362"/>
                <a:gd name="T25" fmla="*/ 0 h 10362"/>
                <a:gd name="T26" fmla="*/ 4695 w 10362"/>
                <a:gd name="T27" fmla="*/ 6007 h 10362"/>
                <a:gd name="T28" fmla="*/ 5666 w 10362"/>
                <a:gd name="T29" fmla="*/ 324 h 10362"/>
                <a:gd name="T30" fmla="*/ 4695 w 10362"/>
                <a:gd name="T31" fmla="*/ 10039 h 10362"/>
                <a:gd name="T32" fmla="*/ 5344 w 10362"/>
                <a:gd name="T33" fmla="*/ 10362 h 10362"/>
                <a:gd name="T34" fmla="*/ 5667 w 10362"/>
                <a:gd name="T35" fmla="*/ 8599 h 10362"/>
                <a:gd name="T36" fmla="*/ 4696 w 10362"/>
                <a:gd name="T37" fmla="*/ 10039 h 10362"/>
                <a:gd name="T38" fmla="*/ 6152 w 10362"/>
                <a:gd name="T39" fmla="*/ 6331 h 10362"/>
                <a:gd name="T40" fmla="*/ 3562 w 10362"/>
                <a:gd name="T41" fmla="*/ 6979 h 10362"/>
                <a:gd name="T42" fmla="*/ 4210 w 10362"/>
                <a:gd name="T43" fmla="*/ 8273 h 10362"/>
                <a:gd name="T44" fmla="*/ 6800 w 10362"/>
                <a:gd name="T45" fmla="*/ 7626 h 10362"/>
                <a:gd name="T46" fmla="*/ 6152 w 10362"/>
                <a:gd name="T47" fmla="*/ 6331 h 10362"/>
                <a:gd name="T48" fmla="*/ 8905 w 10362"/>
                <a:gd name="T49" fmla="*/ 0 h 10362"/>
                <a:gd name="T50" fmla="*/ 8257 w 10362"/>
                <a:gd name="T51" fmla="*/ 324 h 10362"/>
                <a:gd name="T52" fmla="*/ 9229 w 10362"/>
                <a:gd name="T53" fmla="*/ 2823 h 10362"/>
                <a:gd name="T54" fmla="*/ 8257 w 10362"/>
                <a:gd name="T55" fmla="*/ 10039 h 10362"/>
                <a:gd name="T56" fmla="*/ 8905 w 10362"/>
                <a:gd name="T57" fmla="*/ 10362 h 10362"/>
                <a:gd name="T58" fmla="*/ 9229 w 10362"/>
                <a:gd name="T59" fmla="*/ 5414 h 10362"/>
                <a:gd name="T60" fmla="*/ 8257 w 10362"/>
                <a:gd name="T61" fmla="*/ 10039 h 10362"/>
                <a:gd name="T62" fmla="*/ 7771 w 10362"/>
                <a:gd name="T63" fmla="*/ 3147 h 10362"/>
                <a:gd name="T64" fmla="*/ 7124 w 10362"/>
                <a:gd name="T65" fmla="*/ 4442 h 10362"/>
                <a:gd name="T66" fmla="*/ 9714 w 10362"/>
                <a:gd name="T67" fmla="*/ 5090 h 10362"/>
                <a:gd name="T68" fmla="*/ 10361 w 10362"/>
                <a:gd name="T69" fmla="*/ 3795 h 10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62" h="10362">
                  <a:moveTo>
                    <a:pt x="2105" y="324"/>
                  </a:moveTo>
                  <a:cubicBezTo>
                    <a:pt x="2105" y="145"/>
                    <a:pt x="1960" y="0"/>
                    <a:pt x="1781" y="0"/>
                  </a:cubicBezTo>
                  <a:lnTo>
                    <a:pt x="1457" y="0"/>
                  </a:lnTo>
                  <a:cubicBezTo>
                    <a:pt x="1278" y="0"/>
                    <a:pt x="1133" y="145"/>
                    <a:pt x="1133" y="324"/>
                  </a:cubicBezTo>
                  <a:lnTo>
                    <a:pt x="1133" y="1204"/>
                  </a:lnTo>
                  <a:lnTo>
                    <a:pt x="2105" y="1204"/>
                  </a:lnTo>
                  <a:lnTo>
                    <a:pt x="2105" y="324"/>
                  </a:lnTo>
                  <a:close/>
                  <a:moveTo>
                    <a:pt x="1134" y="10039"/>
                  </a:moveTo>
                  <a:cubicBezTo>
                    <a:pt x="1134" y="10217"/>
                    <a:pt x="1279" y="10362"/>
                    <a:pt x="1457" y="10362"/>
                  </a:cubicBezTo>
                  <a:lnTo>
                    <a:pt x="1781" y="10362"/>
                  </a:lnTo>
                  <a:cubicBezTo>
                    <a:pt x="1960" y="10362"/>
                    <a:pt x="2105" y="10217"/>
                    <a:pt x="2105" y="10039"/>
                  </a:cubicBezTo>
                  <a:lnTo>
                    <a:pt x="2105" y="3795"/>
                  </a:lnTo>
                  <a:lnTo>
                    <a:pt x="1134" y="3795"/>
                  </a:lnTo>
                  <a:lnTo>
                    <a:pt x="1134" y="10039"/>
                  </a:lnTo>
                  <a:close/>
                  <a:moveTo>
                    <a:pt x="2591" y="1527"/>
                  </a:moveTo>
                  <a:lnTo>
                    <a:pt x="647" y="1527"/>
                  </a:lnTo>
                  <a:cubicBezTo>
                    <a:pt x="290" y="1527"/>
                    <a:pt x="0" y="1817"/>
                    <a:pt x="0" y="2175"/>
                  </a:cubicBezTo>
                  <a:lnTo>
                    <a:pt x="0" y="2822"/>
                  </a:lnTo>
                  <a:cubicBezTo>
                    <a:pt x="0" y="3180"/>
                    <a:pt x="290" y="3470"/>
                    <a:pt x="647" y="3470"/>
                  </a:cubicBezTo>
                  <a:lnTo>
                    <a:pt x="2590" y="3470"/>
                  </a:lnTo>
                  <a:cubicBezTo>
                    <a:pt x="2947" y="3470"/>
                    <a:pt x="3237" y="3180"/>
                    <a:pt x="3237" y="2822"/>
                  </a:cubicBezTo>
                  <a:lnTo>
                    <a:pt x="3237" y="2175"/>
                  </a:lnTo>
                  <a:cubicBezTo>
                    <a:pt x="3239" y="1817"/>
                    <a:pt x="2949" y="1527"/>
                    <a:pt x="2591" y="1527"/>
                  </a:cubicBezTo>
                  <a:close/>
                  <a:moveTo>
                    <a:pt x="5667" y="324"/>
                  </a:moveTo>
                  <a:cubicBezTo>
                    <a:pt x="5667" y="145"/>
                    <a:pt x="5522" y="0"/>
                    <a:pt x="5344" y="0"/>
                  </a:cubicBezTo>
                  <a:lnTo>
                    <a:pt x="5019" y="0"/>
                  </a:lnTo>
                  <a:cubicBezTo>
                    <a:pt x="4840" y="0"/>
                    <a:pt x="4695" y="145"/>
                    <a:pt x="4695" y="324"/>
                  </a:cubicBezTo>
                  <a:lnTo>
                    <a:pt x="4695" y="6007"/>
                  </a:lnTo>
                  <a:lnTo>
                    <a:pt x="5666" y="6007"/>
                  </a:lnTo>
                  <a:lnTo>
                    <a:pt x="5666" y="324"/>
                  </a:lnTo>
                  <a:lnTo>
                    <a:pt x="5667" y="324"/>
                  </a:lnTo>
                  <a:close/>
                  <a:moveTo>
                    <a:pt x="4695" y="10039"/>
                  </a:moveTo>
                  <a:cubicBezTo>
                    <a:pt x="4695" y="10217"/>
                    <a:pt x="4840" y="10362"/>
                    <a:pt x="5019" y="10362"/>
                  </a:cubicBezTo>
                  <a:lnTo>
                    <a:pt x="5344" y="10362"/>
                  </a:lnTo>
                  <a:cubicBezTo>
                    <a:pt x="5522" y="10362"/>
                    <a:pt x="5667" y="10217"/>
                    <a:pt x="5667" y="10039"/>
                  </a:cubicBezTo>
                  <a:lnTo>
                    <a:pt x="5667" y="8599"/>
                  </a:lnTo>
                  <a:lnTo>
                    <a:pt x="4696" y="8599"/>
                  </a:lnTo>
                  <a:lnTo>
                    <a:pt x="4696" y="10039"/>
                  </a:lnTo>
                  <a:lnTo>
                    <a:pt x="4695" y="10039"/>
                  </a:lnTo>
                  <a:close/>
                  <a:moveTo>
                    <a:pt x="6152" y="6331"/>
                  </a:moveTo>
                  <a:lnTo>
                    <a:pt x="4210" y="6331"/>
                  </a:lnTo>
                  <a:cubicBezTo>
                    <a:pt x="3852" y="6331"/>
                    <a:pt x="3562" y="6621"/>
                    <a:pt x="3562" y="6979"/>
                  </a:cubicBezTo>
                  <a:lnTo>
                    <a:pt x="3562" y="7626"/>
                  </a:lnTo>
                  <a:cubicBezTo>
                    <a:pt x="3562" y="7984"/>
                    <a:pt x="3852" y="8273"/>
                    <a:pt x="4210" y="8273"/>
                  </a:cubicBezTo>
                  <a:lnTo>
                    <a:pt x="6152" y="8273"/>
                  </a:lnTo>
                  <a:cubicBezTo>
                    <a:pt x="6510" y="8273"/>
                    <a:pt x="6800" y="7983"/>
                    <a:pt x="6800" y="7626"/>
                  </a:cubicBezTo>
                  <a:lnTo>
                    <a:pt x="6800" y="6979"/>
                  </a:lnTo>
                  <a:cubicBezTo>
                    <a:pt x="6800" y="6621"/>
                    <a:pt x="6510" y="6331"/>
                    <a:pt x="6152" y="6331"/>
                  </a:cubicBezTo>
                  <a:close/>
                  <a:moveTo>
                    <a:pt x="9229" y="324"/>
                  </a:moveTo>
                  <a:cubicBezTo>
                    <a:pt x="9229" y="145"/>
                    <a:pt x="9084" y="0"/>
                    <a:pt x="8905" y="0"/>
                  </a:cubicBezTo>
                  <a:lnTo>
                    <a:pt x="8581" y="0"/>
                  </a:lnTo>
                  <a:cubicBezTo>
                    <a:pt x="8402" y="0"/>
                    <a:pt x="8257" y="145"/>
                    <a:pt x="8257" y="324"/>
                  </a:cubicBezTo>
                  <a:lnTo>
                    <a:pt x="8257" y="2823"/>
                  </a:lnTo>
                  <a:lnTo>
                    <a:pt x="9229" y="2823"/>
                  </a:lnTo>
                  <a:lnTo>
                    <a:pt x="9229" y="324"/>
                  </a:lnTo>
                  <a:close/>
                  <a:moveTo>
                    <a:pt x="8257" y="10039"/>
                  </a:moveTo>
                  <a:cubicBezTo>
                    <a:pt x="8257" y="10217"/>
                    <a:pt x="8402" y="10362"/>
                    <a:pt x="8581" y="10362"/>
                  </a:cubicBezTo>
                  <a:lnTo>
                    <a:pt x="8905" y="10362"/>
                  </a:lnTo>
                  <a:cubicBezTo>
                    <a:pt x="9084" y="10362"/>
                    <a:pt x="9229" y="10217"/>
                    <a:pt x="9229" y="10039"/>
                  </a:cubicBezTo>
                  <a:lnTo>
                    <a:pt x="9229" y="5414"/>
                  </a:lnTo>
                  <a:lnTo>
                    <a:pt x="8257" y="5414"/>
                  </a:lnTo>
                  <a:lnTo>
                    <a:pt x="8257" y="10039"/>
                  </a:lnTo>
                  <a:close/>
                  <a:moveTo>
                    <a:pt x="9715" y="3147"/>
                  </a:moveTo>
                  <a:lnTo>
                    <a:pt x="7771" y="3147"/>
                  </a:lnTo>
                  <a:cubicBezTo>
                    <a:pt x="7414" y="3147"/>
                    <a:pt x="7124" y="3437"/>
                    <a:pt x="7124" y="3795"/>
                  </a:cubicBezTo>
                  <a:lnTo>
                    <a:pt x="7124" y="4442"/>
                  </a:lnTo>
                  <a:cubicBezTo>
                    <a:pt x="7124" y="4800"/>
                    <a:pt x="7414" y="5090"/>
                    <a:pt x="7771" y="5090"/>
                  </a:cubicBezTo>
                  <a:lnTo>
                    <a:pt x="9714" y="5090"/>
                  </a:lnTo>
                  <a:cubicBezTo>
                    <a:pt x="10071" y="5090"/>
                    <a:pt x="10361" y="4800"/>
                    <a:pt x="10361" y="4442"/>
                  </a:cubicBezTo>
                  <a:lnTo>
                    <a:pt x="10361" y="3795"/>
                  </a:lnTo>
                  <a:cubicBezTo>
                    <a:pt x="10362" y="3437"/>
                    <a:pt x="10072" y="3147"/>
                    <a:pt x="9715" y="3147"/>
                  </a:cubicBezTo>
                  <a:close/>
                </a:path>
              </a:pathLst>
            </a:custGeom>
            <a:solidFill>
              <a:srgbClr val="001F4C"/>
            </a:solidFill>
            <a:ln>
              <a:noFill/>
            </a:ln>
          </p:spPr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BD7EF2-319B-4713-80AD-4B5976DCA53B}"/>
              </a:ext>
            </a:extLst>
          </p:cNvPr>
          <p:cNvGrpSpPr/>
          <p:nvPr/>
        </p:nvGrpSpPr>
        <p:grpSpPr>
          <a:xfrm>
            <a:off x="9014388" y="5712703"/>
            <a:ext cx="302975" cy="302975"/>
            <a:chOff x="9423149" y="4998935"/>
            <a:chExt cx="428841" cy="428841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0502E58-7047-4A00-81E2-787CD5822A07}"/>
                </a:ext>
              </a:extLst>
            </p:cNvPr>
            <p:cNvSpPr/>
            <p:nvPr/>
          </p:nvSpPr>
          <p:spPr>
            <a:xfrm>
              <a:off x="9423149" y="4998935"/>
              <a:ext cx="428841" cy="428841"/>
            </a:xfrm>
            <a:prstGeom prst="ellipse">
              <a:avLst/>
            </a:prstGeom>
            <a:noFill/>
            <a:ln w="28575">
              <a:solidFill>
                <a:srgbClr val="001F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iconfont-11261-3544191">
              <a:extLst>
                <a:ext uri="{FF2B5EF4-FFF2-40B4-BE49-F238E27FC236}">
                  <a16:creationId xmlns:a16="http://schemas.microsoft.com/office/drawing/2014/main" id="{DD9A0F4B-E2BF-4CCF-A9B6-0EA0BD0443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57782" y="5080155"/>
              <a:ext cx="189327" cy="236649"/>
            </a:xfrm>
            <a:custGeom>
              <a:avLst/>
              <a:gdLst>
                <a:gd name="T0" fmla="*/ 2 w 10244"/>
                <a:gd name="T1" fmla="*/ 5126 h 12802"/>
                <a:gd name="T2" fmla="*/ 1278 w 10244"/>
                <a:gd name="T3" fmla="*/ 3842 h 12802"/>
                <a:gd name="T4" fmla="*/ 8966 w 10244"/>
                <a:gd name="T5" fmla="*/ 3842 h 12802"/>
                <a:gd name="T6" fmla="*/ 10242 w 10244"/>
                <a:gd name="T7" fmla="*/ 5126 h 12802"/>
                <a:gd name="T8" fmla="*/ 10242 w 10244"/>
                <a:gd name="T9" fmla="*/ 11518 h 12802"/>
                <a:gd name="T10" fmla="*/ 8966 w 10244"/>
                <a:gd name="T11" fmla="*/ 12802 h 12802"/>
                <a:gd name="T12" fmla="*/ 1278 w 10244"/>
                <a:gd name="T13" fmla="*/ 12802 h 12802"/>
                <a:gd name="T14" fmla="*/ 2 w 10244"/>
                <a:gd name="T15" fmla="*/ 11518 h 12802"/>
                <a:gd name="T16" fmla="*/ 2 w 10244"/>
                <a:gd name="T17" fmla="*/ 5126 h 12802"/>
                <a:gd name="T18" fmla="*/ 5122 w 10244"/>
                <a:gd name="T19" fmla="*/ 9602 h 12802"/>
                <a:gd name="T20" fmla="*/ 6402 w 10244"/>
                <a:gd name="T21" fmla="*/ 8322 h 12802"/>
                <a:gd name="T22" fmla="*/ 5122 w 10244"/>
                <a:gd name="T23" fmla="*/ 7042 h 12802"/>
                <a:gd name="T24" fmla="*/ 3842 w 10244"/>
                <a:gd name="T25" fmla="*/ 8322 h 12802"/>
                <a:gd name="T26" fmla="*/ 5122 w 10244"/>
                <a:gd name="T27" fmla="*/ 9602 h 12802"/>
                <a:gd name="T28" fmla="*/ 8322 w 10244"/>
                <a:gd name="T29" fmla="*/ 3842 h 12802"/>
                <a:gd name="T30" fmla="*/ 8322 w 10244"/>
                <a:gd name="T31" fmla="*/ 3203 h 12802"/>
                <a:gd name="T32" fmla="*/ 5122 w 10244"/>
                <a:gd name="T33" fmla="*/ 2 h 12802"/>
                <a:gd name="T34" fmla="*/ 1986 w 10244"/>
                <a:gd name="T35" fmla="*/ 2562 h 12802"/>
                <a:gd name="T36" fmla="*/ 3311 w 10244"/>
                <a:gd name="T37" fmla="*/ 2562 h 12802"/>
                <a:gd name="T38" fmla="*/ 5122 w 10244"/>
                <a:gd name="T39" fmla="*/ 1282 h 12802"/>
                <a:gd name="T40" fmla="*/ 7042 w 10244"/>
                <a:gd name="T41" fmla="*/ 3200 h 12802"/>
                <a:gd name="T42" fmla="*/ 7042 w 10244"/>
                <a:gd name="T43" fmla="*/ 3842 h 12802"/>
                <a:gd name="T44" fmla="*/ 8322 w 10244"/>
                <a:gd name="T45" fmla="*/ 3842 h 12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44" h="12802">
                  <a:moveTo>
                    <a:pt x="2" y="5126"/>
                  </a:moveTo>
                  <a:cubicBezTo>
                    <a:pt x="2" y="4417"/>
                    <a:pt x="575" y="3842"/>
                    <a:pt x="1278" y="3842"/>
                  </a:cubicBezTo>
                  <a:lnTo>
                    <a:pt x="8966" y="3842"/>
                  </a:lnTo>
                  <a:cubicBezTo>
                    <a:pt x="9673" y="3844"/>
                    <a:pt x="10244" y="4419"/>
                    <a:pt x="10242" y="5126"/>
                  </a:cubicBezTo>
                  <a:lnTo>
                    <a:pt x="10242" y="11518"/>
                  </a:lnTo>
                  <a:cubicBezTo>
                    <a:pt x="10244" y="12225"/>
                    <a:pt x="9673" y="12800"/>
                    <a:pt x="8966" y="12802"/>
                  </a:cubicBezTo>
                  <a:lnTo>
                    <a:pt x="1278" y="12802"/>
                  </a:lnTo>
                  <a:cubicBezTo>
                    <a:pt x="571" y="12800"/>
                    <a:pt x="0" y="12225"/>
                    <a:pt x="2" y="11518"/>
                  </a:cubicBezTo>
                  <a:lnTo>
                    <a:pt x="2" y="5126"/>
                  </a:lnTo>
                  <a:close/>
                  <a:moveTo>
                    <a:pt x="5122" y="9602"/>
                  </a:moveTo>
                  <a:cubicBezTo>
                    <a:pt x="5829" y="9602"/>
                    <a:pt x="6402" y="9029"/>
                    <a:pt x="6402" y="8322"/>
                  </a:cubicBezTo>
                  <a:cubicBezTo>
                    <a:pt x="6402" y="7615"/>
                    <a:pt x="5829" y="7042"/>
                    <a:pt x="5122" y="7042"/>
                  </a:cubicBezTo>
                  <a:cubicBezTo>
                    <a:pt x="4415" y="7042"/>
                    <a:pt x="3842" y="7615"/>
                    <a:pt x="3842" y="8322"/>
                  </a:cubicBezTo>
                  <a:cubicBezTo>
                    <a:pt x="3842" y="9029"/>
                    <a:pt x="4415" y="9602"/>
                    <a:pt x="5122" y="9602"/>
                  </a:cubicBezTo>
                  <a:close/>
                  <a:moveTo>
                    <a:pt x="8322" y="3842"/>
                  </a:moveTo>
                  <a:lnTo>
                    <a:pt x="8322" y="3203"/>
                  </a:lnTo>
                  <a:cubicBezTo>
                    <a:pt x="8325" y="1435"/>
                    <a:pt x="6891" y="0"/>
                    <a:pt x="5122" y="2"/>
                  </a:cubicBezTo>
                  <a:cubicBezTo>
                    <a:pt x="3602" y="3"/>
                    <a:pt x="2292" y="1073"/>
                    <a:pt x="1986" y="2562"/>
                  </a:cubicBezTo>
                  <a:lnTo>
                    <a:pt x="3311" y="2562"/>
                  </a:lnTo>
                  <a:cubicBezTo>
                    <a:pt x="3583" y="1795"/>
                    <a:pt x="4308" y="1282"/>
                    <a:pt x="5122" y="1282"/>
                  </a:cubicBezTo>
                  <a:cubicBezTo>
                    <a:pt x="6182" y="1282"/>
                    <a:pt x="7042" y="2141"/>
                    <a:pt x="7042" y="3200"/>
                  </a:cubicBezTo>
                  <a:lnTo>
                    <a:pt x="7042" y="3842"/>
                  </a:lnTo>
                  <a:lnTo>
                    <a:pt x="8322" y="3842"/>
                  </a:lnTo>
                  <a:close/>
                </a:path>
              </a:pathLst>
            </a:custGeom>
            <a:solidFill>
              <a:srgbClr val="001F4C"/>
            </a:solidFill>
            <a:ln>
              <a:noFill/>
            </a:ln>
          </p:spPr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D9213BF-642D-480C-96CA-D86EDF005869}"/>
              </a:ext>
            </a:extLst>
          </p:cNvPr>
          <p:cNvGrpSpPr/>
          <p:nvPr/>
        </p:nvGrpSpPr>
        <p:grpSpPr>
          <a:xfrm>
            <a:off x="9101416" y="3259349"/>
            <a:ext cx="2037094" cy="457416"/>
            <a:chOff x="7868449" y="2063100"/>
            <a:chExt cx="2037094" cy="457416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9F8FA7FF-72E7-497A-ABC7-F5A7CFF8C1C4}"/>
                </a:ext>
              </a:extLst>
            </p:cNvPr>
            <p:cNvSpPr/>
            <p:nvPr/>
          </p:nvSpPr>
          <p:spPr>
            <a:xfrm>
              <a:off x="7989684" y="2063100"/>
              <a:ext cx="1783180" cy="457416"/>
            </a:xfrm>
            <a:prstGeom prst="roundRect">
              <a:avLst>
                <a:gd name="adj" fmla="val 50000"/>
              </a:avLst>
            </a:prstGeom>
            <a:solidFill>
              <a:srgbClr val="01A0C7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F28A7DF-6649-45BA-BAD3-77046BC061AA}"/>
                </a:ext>
              </a:extLst>
            </p:cNvPr>
            <p:cNvSpPr txBox="1"/>
            <p:nvPr/>
          </p:nvSpPr>
          <p:spPr>
            <a:xfrm>
              <a:off x="7868449" y="2097599"/>
              <a:ext cx="2037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关键点分析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65549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7A961F90-BC40-4BBD-ABF2-50F17B9B5E68}"/>
              </a:ext>
            </a:extLst>
          </p:cNvPr>
          <p:cNvGrpSpPr/>
          <p:nvPr/>
        </p:nvGrpSpPr>
        <p:grpSpPr>
          <a:xfrm>
            <a:off x="0" y="4841180"/>
            <a:ext cx="1989684" cy="576000"/>
            <a:chOff x="-2" y="2681273"/>
            <a:chExt cx="1980000" cy="576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CD34837-3A5B-4385-9475-FCCCE94CFB16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15772A4-2F6C-4B8B-A1D9-4B3F5EA52B86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4" name="任意多边形: 形状 9">
                <a:extLst>
                  <a:ext uri="{FF2B5EF4-FFF2-40B4-BE49-F238E27FC236}">
                    <a16:creationId xmlns:a16="http://schemas.microsoft.com/office/drawing/2014/main" id="{5501AE00-CAE8-499B-9E1B-E9B906698267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任意多边形: 形状 10">
                <a:extLst>
                  <a:ext uri="{FF2B5EF4-FFF2-40B4-BE49-F238E27FC236}">
                    <a16:creationId xmlns:a16="http://schemas.microsoft.com/office/drawing/2014/main" id="{4A5954F9-1FC1-4329-8C8C-86D97C1C85E6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143F10F-FAEE-4972-8861-402CF035BD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2373A-7DBC-4E5E-B42F-AF86E36B21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8D470-29B7-4750-AA79-C74EF21FF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A060C5-7F32-4122-A7EC-680703146E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C1957432-993E-4BD7-B967-D576ABF6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折线图</a:t>
            </a:r>
            <a:endParaRPr lang="zh-CN" altLang="en-US" dirty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2AF354F8-F80D-4E8A-9CF1-43A7305FDB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这里可以写重点文字叙述，最好一行把内容写完，当然，是写重点内容哦</a:t>
            </a:r>
            <a:r>
              <a:rPr lang="en-US" altLang="zh-CN" dirty="0"/>
              <a:t>~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715608" y="2730808"/>
            <a:ext cx="1190464" cy="1193115"/>
            <a:chOff x="4830254" y="2730808"/>
            <a:chExt cx="1309510" cy="119311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73E9AD3-0321-4A51-9245-766F51B7A23F}"/>
                </a:ext>
              </a:extLst>
            </p:cNvPr>
            <p:cNvGrpSpPr/>
            <p:nvPr/>
          </p:nvGrpSpPr>
          <p:grpSpPr>
            <a:xfrm>
              <a:off x="4830254" y="2730808"/>
              <a:ext cx="1309510" cy="1193115"/>
              <a:chOff x="5644055" y="2657321"/>
              <a:chExt cx="1309510" cy="1193115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04B422-1EA8-41DC-98BD-C294E1C2D51D}"/>
                  </a:ext>
                </a:extLst>
              </p:cNvPr>
              <p:cNvSpPr/>
              <p:nvPr/>
            </p:nvSpPr>
            <p:spPr>
              <a:xfrm>
                <a:off x="6192455" y="3634436"/>
                <a:ext cx="216000" cy="216000"/>
              </a:xfrm>
              <a:prstGeom prst="ellipse">
                <a:avLst/>
              </a:prstGeom>
              <a:solidFill>
                <a:srgbClr val="001F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3C4EEECD-6854-4F0F-94B7-F25ACE0BB98D}"/>
                  </a:ext>
                </a:extLst>
              </p:cNvPr>
              <p:cNvSpPr/>
              <p:nvPr/>
            </p:nvSpPr>
            <p:spPr>
              <a:xfrm>
                <a:off x="5644055" y="2657321"/>
                <a:ext cx="1309510" cy="843455"/>
              </a:xfrm>
              <a:custGeom>
                <a:avLst/>
                <a:gdLst>
                  <a:gd name="connsiteX0" fmla="*/ 74311 w 872359"/>
                  <a:gd name="connsiteY0" fmla="*/ 0 h 590456"/>
                  <a:gd name="connsiteX1" fmla="*/ 798048 w 872359"/>
                  <a:gd name="connsiteY1" fmla="*/ 0 h 590456"/>
                  <a:gd name="connsiteX2" fmla="*/ 872359 w 872359"/>
                  <a:gd name="connsiteY2" fmla="*/ 74311 h 590456"/>
                  <a:gd name="connsiteX3" fmla="*/ 872359 w 872359"/>
                  <a:gd name="connsiteY3" fmla="*/ 371547 h 590456"/>
                  <a:gd name="connsiteX4" fmla="*/ 798048 w 872359"/>
                  <a:gd name="connsiteY4" fmla="*/ 445858 h 590456"/>
                  <a:gd name="connsiteX5" fmla="*/ 520046 w 872359"/>
                  <a:gd name="connsiteY5" fmla="*/ 445858 h 590456"/>
                  <a:gd name="connsiteX6" fmla="*/ 436179 w 872359"/>
                  <a:gd name="connsiteY6" fmla="*/ 590456 h 590456"/>
                  <a:gd name="connsiteX7" fmla="*/ 352312 w 872359"/>
                  <a:gd name="connsiteY7" fmla="*/ 445858 h 590456"/>
                  <a:gd name="connsiteX8" fmla="*/ 74311 w 872359"/>
                  <a:gd name="connsiteY8" fmla="*/ 445858 h 590456"/>
                  <a:gd name="connsiteX9" fmla="*/ 0 w 872359"/>
                  <a:gd name="connsiteY9" fmla="*/ 371547 h 590456"/>
                  <a:gd name="connsiteX10" fmla="*/ 0 w 872359"/>
                  <a:gd name="connsiteY10" fmla="*/ 74311 h 590456"/>
                  <a:gd name="connsiteX11" fmla="*/ 74311 w 872359"/>
                  <a:gd name="connsiteY11" fmla="*/ 0 h 590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2359" h="590456">
                    <a:moveTo>
                      <a:pt x="74311" y="0"/>
                    </a:moveTo>
                    <a:lnTo>
                      <a:pt x="798048" y="0"/>
                    </a:lnTo>
                    <a:cubicBezTo>
                      <a:pt x="839089" y="0"/>
                      <a:pt x="872359" y="33270"/>
                      <a:pt x="872359" y="74311"/>
                    </a:cubicBezTo>
                    <a:lnTo>
                      <a:pt x="872359" y="371547"/>
                    </a:lnTo>
                    <a:cubicBezTo>
                      <a:pt x="872359" y="412588"/>
                      <a:pt x="839089" y="445858"/>
                      <a:pt x="798048" y="445858"/>
                    </a:cubicBezTo>
                    <a:lnTo>
                      <a:pt x="520046" y="445858"/>
                    </a:lnTo>
                    <a:lnTo>
                      <a:pt x="436179" y="590456"/>
                    </a:lnTo>
                    <a:lnTo>
                      <a:pt x="352312" y="445858"/>
                    </a:lnTo>
                    <a:lnTo>
                      <a:pt x="74311" y="445858"/>
                    </a:lnTo>
                    <a:cubicBezTo>
                      <a:pt x="33270" y="445858"/>
                      <a:pt x="0" y="412588"/>
                      <a:pt x="0" y="371547"/>
                    </a:cubicBezTo>
                    <a:lnTo>
                      <a:pt x="0" y="74311"/>
                    </a:lnTo>
                    <a:cubicBezTo>
                      <a:pt x="0" y="33270"/>
                      <a:pt x="33270" y="0"/>
                      <a:pt x="74311" y="0"/>
                    </a:cubicBezTo>
                    <a:close/>
                  </a:path>
                </a:pathLst>
              </a:custGeom>
              <a:solidFill>
                <a:srgbClr val="001F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7318EDB-D0F6-45D7-98FF-8D40CB5226C2}"/>
                </a:ext>
              </a:extLst>
            </p:cNvPr>
            <p:cNvSpPr txBox="1"/>
            <p:nvPr/>
          </p:nvSpPr>
          <p:spPr>
            <a:xfrm>
              <a:off x="4945525" y="28652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我叫重点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248036" y="2687266"/>
            <a:ext cx="1309510" cy="1193115"/>
            <a:chOff x="4830254" y="2730808"/>
            <a:chExt cx="1309510" cy="1193115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73E9AD3-0321-4A51-9245-766F51B7A23F}"/>
                </a:ext>
              </a:extLst>
            </p:cNvPr>
            <p:cNvGrpSpPr/>
            <p:nvPr/>
          </p:nvGrpSpPr>
          <p:grpSpPr>
            <a:xfrm>
              <a:off x="4830254" y="2730808"/>
              <a:ext cx="1309510" cy="1193115"/>
              <a:chOff x="5644055" y="2657321"/>
              <a:chExt cx="1309510" cy="1193115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D04B422-1EA8-41DC-98BD-C294E1C2D51D}"/>
                  </a:ext>
                </a:extLst>
              </p:cNvPr>
              <p:cNvSpPr/>
              <p:nvPr/>
            </p:nvSpPr>
            <p:spPr>
              <a:xfrm>
                <a:off x="6192455" y="3634436"/>
                <a:ext cx="216000" cy="216000"/>
              </a:xfrm>
              <a:prstGeom prst="ellipse">
                <a:avLst/>
              </a:prstGeom>
              <a:solidFill>
                <a:srgbClr val="01A0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19">
                <a:extLst>
                  <a:ext uri="{FF2B5EF4-FFF2-40B4-BE49-F238E27FC236}">
                    <a16:creationId xmlns:a16="http://schemas.microsoft.com/office/drawing/2014/main" id="{3C4EEECD-6854-4F0F-94B7-F25ACE0BB98D}"/>
                  </a:ext>
                </a:extLst>
              </p:cNvPr>
              <p:cNvSpPr/>
              <p:nvPr/>
            </p:nvSpPr>
            <p:spPr>
              <a:xfrm>
                <a:off x="5644055" y="2657321"/>
                <a:ext cx="1309510" cy="843455"/>
              </a:xfrm>
              <a:custGeom>
                <a:avLst/>
                <a:gdLst>
                  <a:gd name="connsiteX0" fmla="*/ 74311 w 872359"/>
                  <a:gd name="connsiteY0" fmla="*/ 0 h 590456"/>
                  <a:gd name="connsiteX1" fmla="*/ 798048 w 872359"/>
                  <a:gd name="connsiteY1" fmla="*/ 0 h 590456"/>
                  <a:gd name="connsiteX2" fmla="*/ 872359 w 872359"/>
                  <a:gd name="connsiteY2" fmla="*/ 74311 h 590456"/>
                  <a:gd name="connsiteX3" fmla="*/ 872359 w 872359"/>
                  <a:gd name="connsiteY3" fmla="*/ 371547 h 590456"/>
                  <a:gd name="connsiteX4" fmla="*/ 798048 w 872359"/>
                  <a:gd name="connsiteY4" fmla="*/ 445858 h 590456"/>
                  <a:gd name="connsiteX5" fmla="*/ 520046 w 872359"/>
                  <a:gd name="connsiteY5" fmla="*/ 445858 h 590456"/>
                  <a:gd name="connsiteX6" fmla="*/ 436179 w 872359"/>
                  <a:gd name="connsiteY6" fmla="*/ 590456 h 590456"/>
                  <a:gd name="connsiteX7" fmla="*/ 352312 w 872359"/>
                  <a:gd name="connsiteY7" fmla="*/ 445858 h 590456"/>
                  <a:gd name="connsiteX8" fmla="*/ 74311 w 872359"/>
                  <a:gd name="connsiteY8" fmla="*/ 445858 h 590456"/>
                  <a:gd name="connsiteX9" fmla="*/ 0 w 872359"/>
                  <a:gd name="connsiteY9" fmla="*/ 371547 h 590456"/>
                  <a:gd name="connsiteX10" fmla="*/ 0 w 872359"/>
                  <a:gd name="connsiteY10" fmla="*/ 74311 h 590456"/>
                  <a:gd name="connsiteX11" fmla="*/ 74311 w 872359"/>
                  <a:gd name="connsiteY11" fmla="*/ 0 h 590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2359" h="590456">
                    <a:moveTo>
                      <a:pt x="74311" y="0"/>
                    </a:moveTo>
                    <a:lnTo>
                      <a:pt x="798048" y="0"/>
                    </a:lnTo>
                    <a:cubicBezTo>
                      <a:pt x="839089" y="0"/>
                      <a:pt x="872359" y="33270"/>
                      <a:pt x="872359" y="74311"/>
                    </a:cubicBezTo>
                    <a:lnTo>
                      <a:pt x="872359" y="371547"/>
                    </a:lnTo>
                    <a:cubicBezTo>
                      <a:pt x="872359" y="412588"/>
                      <a:pt x="839089" y="445858"/>
                      <a:pt x="798048" y="445858"/>
                    </a:cubicBezTo>
                    <a:lnTo>
                      <a:pt x="520046" y="445858"/>
                    </a:lnTo>
                    <a:lnTo>
                      <a:pt x="436179" y="590456"/>
                    </a:lnTo>
                    <a:lnTo>
                      <a:pt x="352312" y="445858"/>
                    </a:lnTo>
                    <a:lnTo>
                      <a:pt x="74311" y="445858"/>
                    </a:lnTo>
                    <a:cubicBezTo>
                      <a:pt x="33270" y="445858"/>
                      <a:pt x="0" y="412588"/>
                      <a:pt x="0" y="371547"/>
                    </a:cubicBezTo>
                    <a:lnTo>
                      <a:pt x="0" y="74311"/>
                    </a:lnTo>
                    <a:cubicBezTo>
                      <a:pt x="0" y="33270"/>
                      <a:pt x="33270" y="0"/>
                      <a:pt x="74311" y="0"/>
                    </a:cubicBezTo>
                    <a:close/>
                  </a:path>
                </a:pathLst>
              </a:custGeom>
              <a:solidFill>
                <a:srgbClr val="01A0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318EDB-D0F6-45D7-98FF-8D40CB5226C2}"/>
                </a:ext>
              </a:extLst>
            </p:cNvPr>
            <p:cNvSpPr txBox="1"/>
            <p:nvPr/>
          </p:nvSpPr>
          <p:spPr>
            <a:xfrm>
              <a:off x="4945525" y="28652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我叫重点</a:t>
              </a:r>
            </a:p>
          </p:txBody>
        </p:sp>
      </p:grp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DAE03F10-430F-4BCD-9946-A70B970BF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732538"/>
              </p:ext>
            </p:extLst>
          </p:nvPr>
        </p:nvGraphicFramePr>
        <p:xfrm>
          <a:off x="2244929" y="3163769"/>
          <a:ext cx="9575595" cy="3393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99844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7A961F90-BC40-4BBD-ABF2-50F17B9B5E68}"/>
              </a:ext>
            </a:extLst>
          </p:cNvPr>
          <p:cNvGrpSpPr/>
          <p:nvPr/>
        </p:nvGrpSpPr>
        <p:grpSpPr>
          <a:xfrm>
            <a:off x="0" y="4841180"/>
            <a:ext cx="1989684" cy="576000"/>
            <a:chOff x="-2" y="2681273"/>
            <a:chExt cx="1980000" cy="5760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CD34837-3A5B-4385-9475-FCCCE94CFB16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15772A4-2F6C-4B8B-A1D9-4B3F5EA52B86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52" name="任意多边形: 形状 9">
                <a:extLst>
                  <a:ext uri="{FF2B5EF4-FFF2-40B4-BE49-F238E27FC236}">
                    <a16:creationId xmlns:a16="http://schemas.microsoft.com/office/drawing/2014/main" id="{5501AE00-CAE8-499B-9E1B-E9B906698267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任意多边形: 形状 10">
                <a:extLst>
                  <a:ext uri="{FF2B5EF4-FFF2-40B4-BE49-F238E27FC236}">
                    <a16:creationId xmlns:a16="http://schemas.microsoft.com/office/drawing/2014/main" id="{4A5954F9-1FC1-4329-8C8C-86D97C1C85E6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068845" y="3183709"/>
            <a:ext cx="2037093" cy="457416"/>
            <a:chOff x="6068845" y="3183709"/>
            <a:chExt cx="2037093" cy="457416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090B556-1115-4C51-A16B-4C90C083F9C9}"/>
                </a:ext>
              </a:extLst>
            </p:cNvPr>
            <p:cNvSpPr/>
            <p:nvPr/>
          </p:nvSpPr>
          <p:spPr>
            <a:xfrm>
              <a:off x="6195800" y="3183709"/>
              <a:ext cx="1783180" cy="457416"/>
            </a:xfrm>
            <a:prstGeom prst="roundRect">
              <a:avLst>
                <a:gd name="adj" fmla="val 50000"/>
              </a:avLst>
            </a:prstGeom>
            <a:solidFill>
              <a:srgbClr val="001F4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9B77E22-EE70-4A09-BBE5-E7C09FCEBF9D}"/>
                </a:ext>
              </a:extLst>
            </p:cNvPr>
            <p:cNvSpPr txBox="1"/>
            <p:nvPr/>
          </p:nvSpPr>
          <p:spPr>
            <a:xfrm>
              <a:off x="6068845" y="3218208"/>
              <a:ext cx="20370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这是小标题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430726" y="3183709"/>
            <a:ext cx="2037094" cy="457416"/>
            <a:chOff x="9430726" y="3183709"/>
            <a:chExt cx="2037094" cy="457416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BC8BA447-E941-4C83-8C8C-AE8222041EF8}"/>
                </a:ext>
              </a:extLst>
            </p:cNvPr>
            <p:cNvSpPr/>
            <p:nvPr/>
          </p:nvSpPr>
          <p:spPr>
            <a:xfrm>
              <a:off x="9557682" y="3183709"/>
              <a:ext cx="1783180" cy="457416"/>
            </a:xfrm>
            <a:prstGeom prst="roundRect">
              <a:avLst>
                <a:gd name="adj" fmla="val 50000"/>
              </a:avLst>
            </a:prstGeom>
            <a:solidFill>
              <a:srgbClr val="01A0C7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A549234-AAED-4552-A7ED-014F21757AC6}"/>
                </a:ext>
              </a:extLst>
            </p:cNvPr>
            <p:cNvSpPr txBox="1"/>
            <p:nvPr/>
          </p:nvSpPr>
          <p:spPr>
            <a:xfrm>
              <a:off x="9430726" y="3218208"/>
              <a:ext cx="2037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这是小标题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06960" y="3183709"/>
            <a:ext cx="2037094" cy="457416"/>
            <a:chOff x="2706960" y="3183709"/>
            <a:chExt cx="2037094" cy="457416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6047D042-3394-4EED-BF49-AA2C112DE116}"/>
                </a:ext>
              </a:extLst>
            </p:cNvPr>
            <p:cNvSpPr/>
            <p:nvPr/>
          </p:nvSpPr>
          <p:spPr>
            <a:xfrm>
              <a:off x="2828195" y="3183709"/>
              <a:ext cx="1783180" cy="457416"/>
            </a:xfrm>
            <a:prstGeom prst="roundRect">
              <a:avLst>
                <a:gd name="adj" fmla="val 50000"/>
              </a:avLst>
            </a:prstGeom>
            <a:solidFill>
              <a:srgbClr val="01A0C7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49E3ADA-0492-48D3-9A9B-20EC99F27B5D}"/>
                </a:ext>
              </a:extLst>
            </p:cNvPr>
            <p:cNvSpPr txBox="1"/>
            <p:nvPr/>
          </p:nvSpPr>
          <p:spPr>
            <a:xfrm>
              <a:off x="2706960" y="3218208"/>
              <a:ext cx="2037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这是小标题</a:t>
              </a:r>
            </a:p>
          </p:txBody>
        </p:sp>
      </p:grp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F0E9AA83-B0AE-42A2-83C6-F44AE30DF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1A7045C-9FB5-4AA8-B351-62B369EEC4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3BAB16AD-BD34-413A-8B12-62F8DE3940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2DD8B38-32FC-4DCC-9351-3FC7689329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  <a:endParaRPr lang="en-US" altLang="zh-CN" dirty="0"/>
          </a:p>
        </p:txBody>
      </p:sp>
      <p:sp>
        <p:nvSpPr>
          <p:cNvPr id="45" name="标题 44">
            <a:extLst>
              <a:ext uri="{FF2B5EF4-FFF2-40B4-BE49-F238E27FC236}">
                <a16:creationId xmlns:a16="http://schemas.microsoft.com/office/drawing/2014/main" id="{F5A35CEF-F478-4DB7-9C67-009A811D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环形图</a:t>
            </a:r>
            <a:endParaRPr lang="zh-CN" altLang="en-US" dirty="0"/>
          </a:p>
        </p:txBody>
      </p:sp>
      <p:sp>
        <p:nvSpPr>
          <p:cNvPr id="37" name="文本占位符 10">
            <a:extLst>
              <a:ext uri="{FF2B5EF4-FFF2-40B4-BE49-F238E27FC236}">
                <a16:creationId xmlns:a16="http://schemas.microsoft.com/office/drawing/2014/main" id="{5FB9C346-3FAD-4E54-A7FD-D10310FBC6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这里可以写一到三行具体的文字，</a:t>
            </a:r>
            <a:endParaRPr lang="en-US" altLang="zh-CN" dirty="0"/>
          </a:p>
          <a:p>
            <a:r>
              <a:rPr lang="zh-CN" altLang="en-US" dirty="0"/>
              <a:t>文字中的重点内容，可用  </a:t>
            </a:r>
            <a:r>
              <a:rPr lang="zh-CN" altLang="en-US" sz="2800" b="1" dirty="0">
                <a:solidFill>
                  <a:srgbClr val="A10C0F"/>
                </a:solidFill>
              </a:rPr>
              <a:t>红色</a:t>
            </a:r>
            <a:r>
              <a:rPr lang="zh-CN" altLang="en-US" dirty="0"/>
              <a:t>  来强调。</a:t>
            </a:r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7F1754A-03DE-418E-BEB2-80267A6B8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716578"/>
              </p:ext>
            </p:extLst>
          </p:nvPr>
        </p:nvGraphicFramePr>
        <p:xfrm>
          <a:off x="1869673" y="3542418"/>
          <a:ext cx="3742152" cy="2494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809F0629-AC8E-4002-8485-337C2243A5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844451"/>
              </p:ext>
            </p:extLst>
          </p:nvPr>
        </p:nvGraphicFramePr>
        <p:xfrm>
          <a:off x="5216317" y="3530010"/>
          <a:ext cx="3742152" cy="2494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9224566A-394D-4AFB-ABC4-149E02D3F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316466"/>
              </p:ext>
            </p:extLst>
          </p:nvPr>
        </p:nvGraphicFramePr>
        <p:xfrm>
          <a:off x="8562961" y="3542418"/>
          <a:ext cx="3742152" cy="2494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8" name="iconfont-11253-5394356">
            <a:extLst>
              <a:ext uri="{FF2B5EF4-FFF2-40B4-BE49-F238E27FC236}">
                <a16:creationId xmlns:a16="http://schemas.microsoft.com/office/drawing/2014/main" id="{8D041EFA-4B70-4CA1-8159-04DCEBCA619C}"/>
              </a:ext>
            </a:extLst>
          </p:cNvPr>
          <p:cNvSpPr>
            <a:spLocks noChangeAspect="1"/>
          </p:cNvSpPr>
          <p:nvPr/>
        </p:nvSpPr>
        <p:spPr bwMode="auto">
          <a:xfrm>
            <a:off x="3531170" y="4360191"/>
            <a:ext cx="419160" cy="359168"/>
          </a:xfrm>
          <a:custGeom>
            <a:avLst/>
            <a:gdLst>
              <a:gd name="T0" fmla="*/ 8008 w 9998"/>
              <a:gd name="T1" fmla="*/ 4933 h 8566"/>
              <a:gd name="T2" fmla="*/ 7574 w 9998"/>
              <a:gd name="T3" fmla="*/ 4495 h 8566"/>
              <a:gd name="T4" fmla="*/ 8008 w 9998"/>
              <a:gd name="T5" fmla="*/ 4057 h 8566"/>
              <a:gd name="T6" fmla="*/ 8441 w 9998"/>
              <a:gd name="T7" fmla="*/ 4495 h 8566"/>
              <a:gd name="T8" fmla="*/ 8008 w 9998"/>
              <a:gd name="T9" fmla="*/ 4933 h 8566"/>
              <a:gd name="T10" fmla="*/ 5779 w 9998"/>
              <a:gd name="T11" fmla="*/ 4933 h 8566"/>
              <a:gd name="T12" fmla="*/ 5345 w 9998"/>
              <a:gd name="T13" fmla="*/ 4495 h 8566"/>
              <a:gd name="T14" fmla="*/ 5779 w 9998"/>
              <a:gd name="T15" fmla="*/ 4057 h 8566"/>
              <a:gd name="T16" fmla="*/ 6213 w 9998"/>
              <a:gd name="T17" fmla="*/ 4495 h 8566"/>
              <a:gd name="T18" fmla="*/ 5779 w 9998"/>
              <a:gd name="T19" fmla="*/ 4933 h 8566"/>
              <a:gd name="T20" fmla="*/ 9998 w 9998"/>
              <a:gd name="T21" fmla="*/ 5557 h 8566"/>
              <a:gd name="T22" fmla="*/ 7136 w 9998"/>
              <a:gd name="T23" fmla="*/ 2878 h 8566"/>
              <a:gd name="T24" fmla="*/ 6911 w 9998"/>
              <a:gd name="T25" fmla="*/ 2871 h 8566"/>
              <a:gd name="T26" fmla="*/ 3825 w 9998"/>
              <a:gd name="T27" fmla="*/ 5556 h 8566"/>
              <a:gd name="T28" fmla="*/ 3916 w 9998"/>
              <a:gd name="T29" fmla="*/ 6203 h 8566"/>
              <a:gd name="T30" fmla="*/ 6910 w 9998"/>
              <a:gd name="T31" fmla="*/ 8242 h 8566"/>
              <a:gd name="T32" fmla="*/ 8280 w 9998"/>
              <a:gd name="T33" fmla="*/ 7963 h 8566"/>
              <a:gd name="T34" fmla="*/ 8973 w 9998"/>
              <a:gd name="T35" fmla="*/ 8437 h 8566"/>
              <a:gd name="T36" fmla="*/ 9139 w 9998"/>
              <a:gd name="T37" fmla="*/ 8317 h 8566"/>
              <a:gd name="T38" fmla="*/ 8942 w 9998"/>
              <a:gd name="T39" fmla="*/ 7576 h 8566"/>
              <a:gd name="T40" fmla="*/ 9997 w 9998"/>
              <a:gd name="T41" fmla="*/ 5557 h 8566"/>
              <a:gd name="T42" fmla="*/ 2184 w 9998"/>
              <a:gd name="T43" fmla="*/ 2537 h 8566"/>
              <a:gd name="T44" fmla="*/ 1750 w 9998"/>
              <a:gd name="T45" fmla="*/ 2100 h 8566"/>
              <a:gd name="T46" fmla="*/ 2184 w 9998"/>
              <a:gd name="T47" fmla="*/ 1661 h 8566"/>
              <a:gd name="T48" fmla="*/ 2617 w 9998"/>
              <a:gd name="T49" fmla="*/ 2100 h 8566"/>
              <a:gd name="T50" fmla="*/ 2184 w 9998"/>
              <a:gd name="T51" fmla="*/ 2537 h 8566"/>
              <a:gd name="T52" fmla="*/ 4913 w 9998"/>
              <a:gd name="T53" fmla="*/ 1661 h 8566"/>
              <a:gd name="T54" fmla="*/ 5346 w 9998"/>
              <a:gd name="T55" fmla="*/ 2100 h 8566"/>
              <a:gd name="T56" fmla="*/ 4913 w 9998"/>
              <a:gd name="T57" fmla="*/ 2537 h 8566"/>
              <a:gd name="T58" fmla="*/ 4479 w 9998"/>
              <a:gd name="T59" fmla="*/ 2100 h 8566"/>
              <a:gd name="T60" fmla="*/ 4913 w 9998"/>
              <a:gd name="T61" fmla="*/ 1661 h 8566"/>
              <a:gd name="T62" fmla="*/ 6910 w 9998"/>
              <a:gd name="T63" fmla="*/ 2648 h 8566"/>
              <a:gd name="T64" fmla="*/ 7108 w 9998"/>
              <a:gd name="T65" fmla="*/ 2655 h 8566"/>
              <a:gd name="T66" fmla="*/ 3573 w 9998"/>
              <a:gd name="T67" fmla="*/ 0 h 8566"/>
              <a:gd name="T68" fmla="*/ 0 w 9998"/>
              <a:gd name="T69" fmla="*/ 3108 h 8566"/>
              <a:gd name="T70" fmla="*/ 1278 w 9998"/>
              <a:gd name="T71" fmla="*/ 5491 h 8566"/>
              <a:gd name="T72" fmla="*/ 1014 w 9998"/>
              <a:gd name="T73" fmla="*/ 6487 h 8566"/>
              <a:gd name="T74" fmla="*/ 1265 w 9998"/>
              <a:gd name="T75" fmla="*/ 6670 h 8566"/>
              <a:gd name="T76" fmla="*/ 2250 w 9998"/>
              <a:gd name="T77" fmla="*/ 5997 h 8566"/>
              <a:gd name="T78" fmla="*/ 3574 w 9998"/>
              <a:gd name="T79" fmla="*/ 6220 h 8566"/>
              <a:gd name="T80" fmla="*/ 3691 w 9998"/>
              <a:gd name="T81" fmla="*/ 6217 h 8566"/>
              <a:gd name="T82" fmla="*/ 3604 w 9998"/>
              <a:gd name="T83" fmla="*/ 5557 h 8566"/>
              <a:gd name="T84" fmla="*/ 6910 w 9998"/>
              <a:gd name="T85" fmla="*/ 2648 h 8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98" h="8566">
                <a:moveTo>
                  <a:pt x="8008" y="4933"/>
                </a:moveTo>
                <a:cubicBezTo>
                  <a:pt x="7769" y="4933"/>
                  <a:pt x="7574" y="4737"/>
                  <a:pt x="7574" y="4495"/>
                </a:cubicBezTo>
                <a:cubicBezTo>
                  <a:pt x="7574" y="4253"/>
                  <a:pt x="7769" y="4057"/>
                  <a:pt x="8008" y="4057"/>
                </a:cubicBezTo>
                <a:cubicBezTo>
                  <a:pt x="8246" y="4057"/>
                  <a:pt x="8441" y="4253"/>
                  <a:pt x="8441" y="4495"/>
                </a:cubicBezTo>
                <a:cubicBezTo>
                  <a:pt x="8440" y="4737"/>
                  <a:pt x="8246" y="4933"/>
                  <a:pt x="8008" y="4933"/>
                </a:cubicBezTo>
                <a:close/>
                <a:moveTo>
                  <a:pt x="5779" y="4933"/>
                </a:moveTo>
                <a:cubicBezTo>
                  <a:pt x="5540" y="4933"/>
                  <a:pt x="5345" y="4737"/>
                  <a:pt x="5345" y="4495"/>
                </a:cubicBezTo>
                <a:cubicBezTo>
                  <a:pt x="5345" y="4253"/>
                  <a:pt x="5540" y="4057"/>
                  <a:pt x="5779" y="4057"/>
                </a:cubicBezTo>
                <a:cubicBezTo>
                  <a:pt x="6018" y="4057"/>
                  <a:pt x="6213" y="4253"/>
                  <a:pt x="6213" y="4495"/>
                </a:cubicBezTo>
                <a:cubicBezTo>
                  <a:pt x="6213" y="4737"/>
                  <a:pt x="6018" y="4933"/>
                  <a:pt x="5779" y="4933"/>
                </a:cubicBezTo>
                <a:close/>
                <a:moveTo>
                  <a:pt x="9998" y="5557"/>
                </a:moveTo>
                <a:cubicBezTo>
                  <a:pt x="9998" y="4140"/>
                  <a:pt x="8735" y="2978"/>
                  <a:pt x="7136" y="2878"/>
                </a:cubicBezTo>
                <a:cubicBezTo>
                  <a:pt x="7061" y="2875"/>
                  <a:pt x="6986" y="2871"/>
                  <a:pt x="6911" y="2871"/>
                </a:cubicBezTo>
                <a:cubicBezTo>
                  <a:pt x="5206" y="2871"/>
                  <a:pt x="3825" y="4073"/>
                  <a:pt x="3825" y="5556"/>
                </a:cubicBezTo>
                <a:cubicBezTo>
                  <a:pt x="3825" y="5780"/>
                  <a:pt x="3858" y="5996"/>
                  <a:pt x="3916" y="6203"/>
                </a:cubicBezTo>
                <a:cubicBezTo>
                  <a:pt x="4248" y="7375"/>
                  <a:pt x="5463" y="8242"/>
                  <a:pt x="6910" y="8242"/>
                </a:cubicBezTo>
                <a:cubicBezTo>
                  <a:pt x="7403" y="8242"/>
                  <a:pt x="7868" y="8142"/>
                  <a:pt x="8280" y="7963"/>
                </a:cubicBezTo>
                <a:lnTo>
                  <a:pt x="8973" y="8437"/>
                </a:lnTo>
                <a:cubicBezTo>
                  <a:pt x="8973" y="8437"/>
                  <a:pt x="9157" y="8566"/>
                  <a:pt x="9139" y="8317"/>
                </a:cubicBezTo>
                <a:lnTo>
                  <a:pt x="8942" y="7576"/>
                </a:lnTo>
                <a:cubicBezTo>
                  <a:pt x="9590" y="7085"/>
                  <a:pt x="9997" y="6362"/>
                  <a:pt x="9997" y="5557"/>
                </a:cubicBezTo>
                <a:moveTo>
                  <a:pt x="2184" y="2537"/>
                </a:moveTo>
                <a:cubicBezTo>
                  <a:pt x="1945" y="2537"/>
                  <a:pt x="1750" y="2341"/>
                  <a:pt x="1750" y="2100"/>
                </a:cubicBezTo>
                <a:cubicBezTo>
                  <a:pt x="1750" y="1857"/>
                  <a:pt x="1944" y="1661"/>
                  <a:pt x="2184" y="1661"/>
                </a:cubicBezTo>
                <a:cubicBezTo>
                  <a:pt x="2424" y="1661"/>
                  <a:pt x="2617" y="1857"/>
                  <a:pt x="2617" y="2100"/>
                </a:cubicBezTo>
                <a:cubicBezTo>
                  <a:pt x="2617" y="2341"/>
                  <a:pt x="2424" y="2537"/>
                  <a:pt x="2184" y="2537"/>
                </a:cubicBezTo>
                <a:close/>
                <a:moveTo>
                  <a:pt x="4913" y="1661"/>
                </a:moveTo>
                <a:cubicBezTo>
                  <a:pt x="5151" y="1661"/>
                  <a:pt x="5346" y="1857"/>
                  <a:pt x="5346" y="2100"/>
                </a:cubicBezTo>
                <a:cubicBezTo>
                  <a:pt x="5346" y="2341"/>
                  <a:pt x="5153" y="2537"/>
                  <a:pt x="4913" y="2537"/>
                </a:cubicBezTo>
                <a:cubicBezTo>
                  <a:pt x="4673" y="2537"/>
                  <a:pt x="4479" y="2341"/>
                  <a:pt x="4479" y="2100"/>
                </a:cubicBezTo>
                <a:cubicBezTo>
                  <a:pt x="4479" y="1857"/>
                  <a:pt x="4673" y="1661"/>
                  <a:pt x="4913" y="1661"/>
                </a:cubicBezTo>
                <a:moveTo>
                  <a:pt x="6910" y="2648"/>
                </a:moveTo>
                <a:cubicBezTo>
                  <a:pt x="6976" y="2648"/>
                  <a:pt x="7041" y="2651"/>
                  <a:pt x="7108" y="2655"/>
                </a:cubicBezTo>
                <a:cubicBezTo>
                  <a:pt x="6854" y="1152"/>
                  <a:pt x="5368" y="0"/>
                  <a:pt x="3573" y="0"/>
                </a:cubicBezTo>
                <a:cubicBezTo>
                  <a:pt x="1600" y="0"/>
                  <a:pt x="0" y="1393"/>
                  <a:pt x="0" y="3108"/>
                </a:cubicBezTo>
                <a:cubicBezTo>
                  <a:pt x="0" y="4065"/>
                  <a:pt x="498" y="4921"/>
                  <a:pt x="1278" y="5491"/>
                </a:cubicBezTo>
                <a:lnTo>
                  <a:pt x="1014" y="6487"/>
                </a:lnTo>
                <a:cubicBezTo>
                  <a:pt x="1014" y="6487"/>
                  <a:pt x="924" y="6817"/>
                  <a:pt x="1265" y="6670"/>
                </a:cubicBezTo>
                <a:lnTo>
                  <a:pt x="2250" y="5997"/>
                </a:lnTo>
                <a:cubicBezTo>
                  <a:pt x="2660" y="6140"/>
                  <a:pt x="3105" y="6220"/>
                  <a:pt x="3574" y="6220"/>
                </a:cubicBezTo>
                <a:cubicBezTo>
                  <a:pt x="3614" y="6220"/>
                  <a:pt x="3653" y="6217"/>
                  <a:pt x="3691" y="6217"/>
                </a:cubicBezTo>
                <a:cubicBezTo>
                  <a:pt x="3634" y="6005"/>
                  <a:pt x="3604" y="5783"/>
                  <a:pt x="3604" y="5557"/>
                </a:cubicBezTo>
                <a:cubicBezTo>
                  <a:pt x="3602" y="3953"/>
                  <a:pt x="5088" y="2648"/>
                  <a:pt x="6910" y="2648"/>
                </a:cubicBezTo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53" name="iconfont-11253-5394356">
            <a:extLst>
              <a:ext uri="{FF2B5EF4-FFF2-40B4-BE49-F238E27FC236}">
                <a16:creationId xmlns:a16="http://schemas.microsoft.com/office/drawing/2014/main" id="{AAACDBA5-5EB1-46D4-BD73-C2DBCF2AA641}"/>
              </a:ext>
            </a:extLst>
          </p:cNvPr>
          <p:cNvSpPr>
            <a:spLocks noChangeAspect="1"/>
          </p:cNvSpPr>
          <p:nvPr/>
        </p:nvSpPr>
        <p:spPr bwMode="auto">
          <a:xfrm>
            <a:off x="10224457" y="4330196"/>
            <a:ext cx="419160" cy="419158"/>
          </a:xfrm>
          <a:custGeom>
            <a:avLst/>
            <a:gdLst>
              <a:gd name="T0" fmla="*/ 2531 w 11250"/>
              <a:gd name="T1" fmla="*/ 6334 h 11250"/>
              <a:gd name="T2" fmla="*/ 2215 w 11250"/>
              <a:gd name="T3" fmla="*/ 6795 h 11250"/>
              <a:gd name="T4" fmla="*/ 2465 w 11250"/>
              <a:gd name="T5" fmla="*/ 7672 h 11250"/>
              <a:gd name="T6" fmla="*/ 3470 w 11250"/>
              <a:gd name="T7" fmla="*/ 8098 h 11250"/>
              <a:gd name="T8" fmla="*/ 5091 w 11250"/>
              <a:gd name="T9" fmla="*/ 7539 h 11250"/>
              <a:gd name="T10" fmla="*/ 5864 w 11250"/>
              <a:gd name="T11" fmla="*/ 6773 h 11250"/>
              <a:gd name="T12" fmla="*/ 3527 w 11250"/>
              <a:gd name="T13" fmla="*/ 6100 h 11250"/>
              <a:gd name="T14" fmla="*/ 2531 w 11250"/>
              <a:gd name="T15" fmla="*/ 6334 h 11250"/>
              <a:gd name="T16" fmla="*/ 10802 w 11250"/>
              <a:gd name="T17" fmla="*/ 7823 h 11250"/>
              <a:gd name="T18" fmla="*/ 11250 w 11250"/>
              <a:gd name="T19" fmla="*/ 5625 h 11250"/>
              <a:gd name="T20" fmla="*/ 5625 w 11250"/>
              <a:gd name="T21" fmla="*/ 0 h 11250"/>
              <a:gd name="T22" fmla="*/ 0 w 11250"/>
              <a:gd name="T23" fmla="*/ 5625 h 11250"/>
              <a:gd name="T24" fmla="*/ 5625 w 11250"/>
              <a:gd name="T25" fmla="*/ 11250 h 11250"/>
              <a:gd name="T26" fmla="*/ 10180 w 11250"/>
              <a:gd name="T27" fmla="*/ 8920 h 11250"/>
              <a:gd name="T28" fmla="*/ 6639 w 11250"/>
              <a:gd name="T29" fmla="*/ 7169 h 11250"/>
              <a:gd name="T30" fmla="*/ 4696 w 11250"/>
              <a:gd name="T31" fmla="*/ 8471 h 11250"/>
              <a:gd name="T32" fmla="*/ 3298 w 11250"/>
              <a:gd name="T33" fmla="*/ 8578 h 11250"/>
              <a:gd name="T34" fmla="*/ 2305 w 11250"/>
              <a:gd name="T35" fmla="*/ 8055 h 11250"/>
              <a:gd name="T36" fmla="*/ 2006 w 11250"/>
              <a:gd name="T37" fmla="*/ 7639 h 11250"/>
              <a:gd name="T38" fmla="*/ 2020 w 11250"/>
              <a:gd name="T39" fmla="*/ 7673 h 11250"/>
              <a:gd name="T40" fmla="*/ 1935 w 11250"/>
              <a:gd name="T41" fmla="*/ 7458 h 11250"/>
              <a:gd name="T42" fmla="*/ 1898 w 11250"/>
              <a:gd name="T43" fmla="*/ 7259 h 11250"/>
              <a:gd name="T44" fmla="*/ 1896 w 11250"/>
              <a:gd name="T45" fmla="*/ 7116 h 11250"/>
              <a:gd name="T46" fmla="*/ 1914 w 11250"/>
              <a:gd name="T47" fmla="*/ 6851 h 11250"/>
              <a:gd name="T48" fmla="*/ 2301 w 11250"/>
              <a:gd name="T49" fmla="*/ 6130 h 11250"/>
              <a:gd name="T50" fmla="*/ 3936 w 11250"/>
              <a:gd name="T51" fmla="*/ 5576 h 11250"/>
              <a:gd name="T52" fmla="*/ 6263 w 11250"/>
              <a:gd name="T53" fmla="*/ 6108 h 11250"/>
              <a:gd name="T54" fmla="*/ 6724 w 11250"/>
              <a:gd name="T55" fmla="*/ 4777 h 11250"/>
              <a:gd name="T56" fmla="*/ 3354 w 11250"/>
              <a:gd name="T57" fmla="*/ 4777 h 11250"/>
              <a:gd name="T58" fmla="*/ 3354 w 11250"/>
              <a:gd name="T59" fmla="*/ 4413 h 11250"/>
              <a:gd name="T60" fmla="*/ 5085 w 11250"/>
              <a:gd name="T61" fmla="*/ 4413 h 11250"/>
              <a:gd name="T62" fmla="*/ 5085 w 11250"/>
              <a:gd name="T63" fmla="*/ 3684 h 11250"/>
              <a:gd name="T64" fmla="*/ 2990 w 11250"/>
              <a:gd name="T65" fmla="*/ 3684 h 11250"/>
              <a:gd name="T66" fmla="*/ 2990 w 11250"/>
              <a:gd name="T67" fmla="*/ 3320 h 11250"/>
              <a:gd name="T68" fmla="*/ 5085 w 11250"/>
              <a:gd name="T69" fmla="*/ 3320 h 11250"/>
              <a:gd name="T70" fmla="*/ 5085 w 11250"/>
              <a:gd name="T71" fmla="*/ 2591 h 11250"/>
              <a:gd name="T72" fmla="*/ 5267 w 11250"/>
              <a:gd name="T73" fmla="*/ 2409 h 11250"/>
              <a:gd name="T74" fmla="*/ 6087 w 11250"/>
              <a:gd name="T75" fmla="*/ 2409 h 11250"/>
              <a:gd name="T76" fmla="*/ 6087 w 11250"/>
              <a:gd name="T77" fmla="*/ 3320 h 11250"/>
              <a:gd name="T78" fmla="*/ 8364 w 11250"/>
              <a:gd name="T79" fmla="*/ 3320 h 11250"/>
              <a:gd name="T80" fmla="*/ 8364 w 11250"/>
              <a:gd name="T81" fmla="*/ 3684 h 11250"/>
              <a:gd name="T82" fmla="*/ 6087 w 11250"/>
              <a:gd name="T83" fmla="*/ 3684 h 11250"/>
              <a:gd name="T84" fmla="*/ 6087 w 11250"/>
              <a:gd name="T85" fmla="*/ 4413 h 11250"/>
              <a:gd name="T86" fmla="*/ 7908 w 11250"/>
              <a:gd name="T87" fmla="*/ 4413 h 11250"/>
              <a:gd name="T88" fmla="*/ 7154 w 11250"/>
              <a:gd name="T89" fmla="*/ 6438 h 11250"/>
              <a:gd name="T90" fmla="*/ 10802 w 11250"/>
              <a:gd name="T91" fmla="*/ 7823 h 1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250" h="11250">
                <a:moveTo>
                  <a:pt x="2531" y="6334"/>
                </a:moveTo>
                <a:cubicBezTo>
                  <a:pt x="2399" y="6441"/>
                  <a:pt x="2256" y="6597"/>
                  <a:pt x="2215" y="6795"/>
                </a:cubicBezTo>
                <a:cubicBezTo>
                  <a:pt x="2159" y="7066"/>
                  <a:pt x="2203" y="7405"/>
                  <a:pt x="2465" y="7672"/>
                </a:cubicBezTo>
                <a:cubicBezTo>
                  <a:pt x="2781" y="7994"/>
                  <a:pt x="3263" y="8082"/>
                  <a:pt x="3470" y="8098"/>
                </a:cubicBezTo>
                <a:cubicBezTo>
                  <a:pt x="4035" y="8138"/>
                  <a:pt x="4637" y="7858"/>
                  <a:pt x="5091" y="7539"/>
                </a:cubicBezTo>
                <a:cubicBezTo>
                  <a:pt x="5268" y="7414"/>
                  <a:pt x="5573" y="7162"/>
                  <a:pt x="5864" y="6773"/>
                </a:cubicBezTo>
                <a:cubicBezTo>
                  <a:pt x="5212" y="6436"/>
                  <a:pt x="4398" y="6064"/>
                  <a:pt x="3527" y="6100"/>
                </a:cubicBezTo>
                <a:cubicBezTo>
                  <a:pt x="3083" y="6119"/>
                  <a:pt x="2764" y="6211"/>
                  <a:pt x="2531" y="6334"/>
                </a:cubicBezTo>
                <a:close/>
                <a:moveTo>
                  <a:pt x="10802" y="7823"/>
                </a:moveTo>
                <a:cubicBezTo>
                  <a:pt x="11090" y="7147"/>
                  <a:pt x="11250" y="6405"/>
                  <a:pt x="11250" y="5625"/>
                </a:cubicBezTo>
                <a:cubicBezTo>
                  <a:pt x="11250" y="2523"/>
                  <a:pt x="8727" y="0"/>
                  <a:pt x="5625" y="0"/>
                </a:cubicBezTo>
                <a:cubicBezTo>
                  <a:pt x="2523" y="0"/>
                  <a:pt x="0" y="2523"/>
                  <a:pt x="0" y="5625"/>
                </a:cubicBezTo>
                <a:cubicBezTo>
                  <a:pt x="0" y="8727"/>
                  <a:pt x="2523" y="11250"/>
                  <a:pt x="5625" y="11250"/>
                </a:cubicBezTo>
                <a:cubicBezTo>
                  <a:pt x="7497" y="11250"/>
                  <a:pt x="9157" y="10330"/>
                  <a:pt x="10180" y="8920"/>
                </a:cubicBezTo>
                <a:cubicBezTo>
                  <a:pt x="9214" y="8439"/>
                  <a:pt x="7620" y="7648"/>
                  <a:pt x="6639" y="7169"/>
                </a:cubicBezTo>
                <a:cubicBezTo>
                  <a:pt x="6170" y="7703"/>
                  <a:pt x="5478" y="8238"/>
                  <a:pt x="4696" y="8471"/>
                </a:cubicBezTo>
                <a:cubicBezTo>
                  <a:pt x="4205" y="8617"/>
                  <a:pt x="3762" y="8673"/>
                  <a:pt x="3298" y="8578"/>
                </a:cubicBezTo>
                <a:cubicBezTo>
                  <a:pt x="2840" y="8484"/>
                  <a:pt x="2502" y="8270"/>
                  <a:pt x="2305" y="8055"/>
                </a:cubicBezTo>
                <a:cubicBezTo>
                  <a:pt x="2205" y="7945"/>
                  <a:pt x="2090" y="7805"/>
                  <a:pt x="2006" y="7639"/>
                </a:cubicBezTo>
                <a:cubicBezTo>
                  <a:pt x="2011" y="7650"/>
                  <a:pt x="2015" y="7661"/>
                  <a:pt x="2020" y="7673"/>
                </a:cubicBezTo>
                <a:cubicBezTo>
                  <a:pt x="2020" y="7673"/>
                  <a:pt x="1972" y="7590"/>
                  <a:pt x="1935" y="7458"/>
                </a:cubicBezTo>
                <a:cubicBezTo>
                  <a:pt x="1916" y="7393"/>
                  <a:pt x="1903" y="7327"/>
                  <a:pt x="1898" y="7259"/>
                </a:cubicBezTo>
                <a:cubicBezTo>
                  <a:pt x="1894" y="7211"/>
                  <a:pt x="1894" y="7163"/>
                  <a:pt x="1896" y="7116"/>
                </a:cubicBezTo>
                <a:cubicBezTo>
                  <a:pt x="1892" y="7031"/>
                  <a:pt x="1895" y="6942"/>
                  <a:pt x="1914" y="6851"/>
                </a:cubicBezTo>
                <a:cubicBezTo>
                  <a:pt x="1960" y="6629"/>
                  <a:pt x="2055" y="6370"/>
                  <a:pt x="2301" y="6130"/>
                </a:cubicBezTo>
                <a:cubicBezTo>
                  <a:pt x="2840" y="5602"/>
                  <a:pt x="3562" y="5573"/>
                  <a:pt x="3936" y="5576"/>
                </a:cubicBezTo>
                <a:cubicBezTo>
                  <a:pt x="4490" y="5579"/>
                  <a:pt x="5452" y="5821"/>
                  <a:pt x="6263" y="6108"/>
                </a:cubicBezTo>
                <a:cubicBezTo>
                  <a:pt x="6487" y="5630"/>
                  <a:pt x="6631" y="5118"/>
                  <a:pt x="6724" y="4777"/>
                </a:cubicBezTo>
                <a:lnTo>
                  <a:pt x="3354" y="4777"/>
                </a:lnTo>
                <a:lnTo>
                  <a:pt x="3354" y="4413"/>
                </a:lnTo>
                <a:lnTo>
                  <a:pt x="5085" y="4413"/>
                </a:lnTo>
                <a:lnTo>
                  <a:pt x="5085" y="3684"/>
                </a:lnTo>
                <a:lnTo>
                  <a:pt x="2990" y="3684"/>
                </a:lnTo>
                <a:lnTo>
                  <a:pt x="2990" y="3320"/>
                </a:lnTo>
                <a:lnTo>
                  <a:pt x="5085" y="3320"/>
                </a:lnTo>
                <a:lnTo>
                  <a:pt x="5085" y="2591"/>
                </a:lnTo>
                <a:cubicBezTo>
                  <a:pt x="5085" y="2491"/>
                  <a:pt x="5105" y="2409"/>
                  <a:pt x="5267" y="2409"/>
                </a:cubicBezTo>
                <a:lnTo>
                  <a:pt x="6087" y="2409"/>
                </a:lnTo>
                <a:lnTo>
                  <a:pt x="6087" y="3320"/>
                </a:lnTo>
                <a:lnTo>
                  <a:pt x="8364" y="3320"/>
                </a:lnTo>
                <a:lnTo>
                  <a:pt x="8364" y="3684"/>
                </a:lnTo>
                <a:lnTo>
                  <a:pt x="6087" y="3684"/>
                </a:lnTo>
                <a:lnTo>
                  <a:pt x="6087" y="4413"/>
                </a:lnTo>
                <a:lnTo>
                  <a:pt x="7908" y="4413"/>
                </a:lnTo>
                <a:cubicBezTo>
                  <a:pt x="7908" y="4413"/>
                  <a:pt x="7726" y="5433"/>
                  <a:pt x="7154" y="6438"/>
                </a:cubicBezTo>
                <a:cubicBezTo>
                  <a:pt x="8423" y="6891"/>
                  <a:pt x="10209" y="7590"/>
                  <a:pt x="10802" y="7823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iconfont-11253-5394356">
            <a:extLst>
              <a:ext uri="{FF2B5EF4-FFF2-40B4-BE49-F238E27FC236}">
                <a16:creationId xmlns:a16="http://schemas.microsoft.com/office/drawing/2014/main" id="{1F92CE4F-9762-4C0A-8397-55E77655B72B}"/>
              </a:ext>
            </a:extLst>
          </p:cNvPr>
          <p:cNvSpPr>
            <a:spLocks noChangeAspect="1"/>
          </p:cNvSpPr>
          <p:nvPr/>
        </p:nvSpPr>
        <p:spPr bwMode="auto">
          <a:xfrm>
            <a:off x="6877814" y="4340428"/>
            <a:ext cx="419158" cy="398694"/>
          </a:xfrm>
          <a:custGeom>
            <a:avLst/>
            <a:gdLst>
              <a:gd name="T0" fmla="*/ 1303 w 1306"/>
              <a:gd name="T1" fmla="*/ 474 h 1244"/>
              <a:gd name="T2" fmla="*/ 1280 w 1306"/>
              <a:gd name="T3" fmla="*/ 455 h 1244"/>
              <a:gd name="T4" fmla="*/ 861 w 1306"/>
              <a:gd name="T5" fmla="*/ 417 h 1244"/>
              <a:gd name="T6" fmla="*/ 680 w 1306"/>
              <a:gd name="T7" fmla="*/ 16 h 1244"/>
              <a:gd name="T8" fmla="*/ 655 w 1306"/>
              <a:gd name="T9" fmla="*/ 0 h 1244"/>
              <a:gd name="T10" fmla="*/ 630 w 1306"/>
              <a:gd name="T11" fmla="*/ 16 h 1244"/>
              <a:gd name="T12" fmla="*/ 442 w 1306"/>
              <a:gd name="T13" fmla="*/ 408 h 1244"/>
              <a:gd name="T14" fmla="*/ 26 w 1306"/>
              <a:gd name="T15" fmla="*/ 455 h 1244"/>
              <a:gd name="T16" fmla="*/ 3 w 1306"/>
              <a:gd name="T17" fmla="*/ 474 h 1244"/>
              <a:gd name="T18" fmla="*/ 11 w 1306"/>
              <a:gd name="T19" fmla="*/ 502 h 1244"/>
              <a:gd name="T20" fmla="*/ 319 w 1306"/>
              <a:gd name="T21" fmla="*/ 784 h 1244"/>
              <a:gd name="T22" fmla="*/ 243 w 1306"/>
              <a:gd name="T23" fmla="*/ 1210 h 1244"/>
              <a:gd name="T24" fmla="*/ 254 w 1306"/>
              <a:gd name="T25" fmla="*/ 1237 h 1244"/>
              <a:gd name="T26" fmla="*/ 269 w 1306"/>
              <a:gd name="T27" fmla="*/ 1242 h 1244"/>
              <a:gd name="T28" fmla="*/ 283 w 1306"/>
              <a:gd name="T29" fmla="*/ 1238 h 1244"/>
              <a:gd name="T30" fmla="*/ 657 w 1306"/>
              <a:gd name="T31" fmla="*/ 1023 h 1244"/>
              <a:gd name="T32" fmla="*/ 1026 w 1306"/>
              <a:gd name="T33" fmla="*/ 1241 h 1244"/>
              <a:gd name="T34" fmla="*/ 1055 w 1306"/>
              <a:gd name="T35" fmla="*/ 1237 h 1244"/>
              <a:gd name="T36" fmla="*/ 1066 w 1306"/>
              <a:gd name="T37" fmla="*/ 1210 h 1244"/>
              <a:gd name="T38" fmla="*/ 1011 w 1306"/>
              <a:gd name="T39" fmla="*/ 895 h 1244"/>
              <a:gd name="T40" fmla="*/ 1091 w 1306"/>
              <a:gd name="T41" fmla="*/ 843 h 1244"/>
              <a:gd name="T42" fmla="*/ 1003 w 1306"/>
              <a:gd name="T43" fmla="*/ 869 h 1244"/>
              <a:gd name="T44" fmla="*/ 1003 w 1306"/>
              <a:gd name="T45" fmla="*/ 868 h 1244"/>
              <a:gd name="T46" fmla="*/ 363 w 1306"/>
              <a:gd name="T47" fmla="*/ 875 h 1244"/>
              <a:gd name="T48" fmla="*/ 780 w 1306"/>
              <a:gd name="T49" fmla="*/ 570 h 1244"/>
              <a:gd name="T50" fmla="*/ 291 w 1306"/>
              <a:gd name="T51" fmla="*/ 533 h 1244"/>
              <a:gd name="T52" fmla="*/ 290 w 1306"/>
              <a:gd name="T53" fmla="*/ 533 h 1244"/>
              <a:gd name="T54" fmla="*/ 291 w 1306"/>
              <a:gd name="T55" fmla="*/ 533 h 1244"/>
              <a:gd name="T56" fmla="*/ 983 w 1306"/>
              <a:gd name="T57" fmla="*/ 530 h 1244"/>
              <a:gd name="T58" fmla="*/ 564 w 1306"/>
              <a:gd name="T59" fmla="*/ 824 h 1244"/>
              <a:gd name="T60" fmla="*/ 1001 w 1306"/>
              <a:gd name="T61" fmla="*/ 843 h 1244"/>
              <a:gd name="T62" fmla="*/ 994 w 1306"/>
              <a:gd name="T63" fmla="*/ 784 h 1244"/>
              <a:gd name="T64" fmla="*/ 1298 w 1306"/>
              <a:gd name="T65" fmla="*/ 502 h 1244"/>
              <a:gd name="T66" fmla="*/ 1303 w 1306"/>
              <a:gd name="T67" fmla="*/ 474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06" h="1244">
                <a:moveTo>
                  <a:pt x="1303" y="474"/>
                </a:moveTo>
                <a:cubicBezTo>
                  <a:pt x="1300" y="463"/>
                  <a:pt x="1291" y="456"/>
                  <a:pt x="1280" y="455"/>
                </a:cubicBezTo>
                <a:lnTo>
                  <a:pt x="861" y="417"/>
                </a:lnTo>
                <a:lnTo>
                  <a:pt x="680" y="16"/>
                </a:lnTo>
                <a:cubicBezTo>
                  <a:pt x="675" y="6"/>
                  <a:pt x="666" y="0"/>
                  <a:pt x="655" y="0"/>
                </a:cubicBezTo>
                <a:cubicBezTo>
                  <a:pt x="644" y="0"/>
                  <a:pt x="634" y="6"/>
                  <a:pt x="630" y="16"/>
                </a:cubicBezTo>
                <a:lnTo>
                  <a:pt x="442" y="408"/>
                </a:lnTo>
                <a:lnTo>
                  <a:pt x="26" y="455"/>
                </a:lnTo>
                <a:cubicBezTo>
                  <a:pt x="16" y="456"/>
                  <a:pt x="7" y="464"/>
                  <a:pt x="3" y="474"/>
                </a:cubicBezTo>
                <a:cubicBezTo>
                  <a:pt x="0" y="484"/>
                  <a:pt x="3" y="495"/>
                  <a:pt x="11" y="502"/>
                </a:cubicBezTo>
                <a:lnTo>
                  <a:pt x="319" y="784"/>
                </a:lnTo>
                <a:lnTo>
                  <a:pt x="243" y="1210"/>
                </a:lnTo>
                <a:cubicBezTo>
                  <a:pt x="241" y="1220"/>
                  <a:pt x="245" y="1231"/>
                  <a:pt x="254" y="1237"/>
                </a:cubicBezTo>
                <a:cubicBezTo>
                  <a:pt x="258" y="1240"/>
                  <a:pt x="264" y="1242"/>
                  <a:pt x="269" y="1242"/>
                </a:cubicBezTo>
                <a:cubicBezTo>
                  <a:pt x="274" y="1242"/>
                  <a:pt x="279" y="1241"/>
                  <a:pt x="283" y="1238"/>
                </a:cubicBezTo>
                <a:lnTo>
                  <a:pt x="657" y="1023"/>
                </a:lnTo>
                <a:lnTo>
                  <a:pt x="1026" y="1241"/>
                </a:lnTo>
                <a:cubicBezTo>
                  <a:pt x="1035" y="1244"/>
                  <a:pt x="1047" y="1243"/>
                  <a:pt x="1055" y="1237"/>
                </a:cubicBezTo>
                <a:cubicBezTo>
                  <a:pt x="1064" y="1231"/>
                  <a:pt x="1068" y="1221"/>
                  <a:pt x="1066" y="1210"/>
                </a:cubicBezTo>
                <a:lnTo>
                  <a:pt x="1011" y="895"/>
                </a:lnTo>
                <a:cubicBezTo>
                  <a:pt x="1025" y="888"/>
                  <a:pt x="1068" y="869"/>
                  <a:pt x="1091" y="843"/>
                </a:cubicBezTo>
                <a:cubicBezTo>
                  <a:pt x="1054" y="858"/>
                  <a:pt x="1040" y="862"/>
                  <a:pt x="1003" y="869"/>
                </a:cubicBezTo>
                <a:lnTo>
                  <a:pt x="1003" y="868"/>
                </a:lnTo>
                <a:cubicBezTo>
                  <a:pt x="756" y="916"/>
                  <a:pt x="376" y="876"/>
                  <a:pt x="363" y="875"/>
                </a:cubicBezTo>
                <a:lnTo>
                  <a:pt x="780" y="570"/>
                </a:lnTo>
                <a:cubicBezTo>
                  <a:pt x="639" y="544"/>
                  <a:pt x="311" y="534"/>
                  <a:pt x="291" y="533"/>
                </a:cubicBezTo>
                <a:cubicBezTo>
                  <a:pt x="288" y="534"/>
                  <a:pt x="288" y="534"/>
                  <a:pt x="290" y="533"/>
                </a:cubicBezTo>
                <a:cubicBezTo>
                  <a:pt x="290" y="533"/>
                  <a:pt x="290" y="533"/>
                  <a:pt x="291" y="533"/>
                </a:cubicBezTo>
                <a:cubicBezTo>
                  <a:pt x="308" y="530"/>
                  <a:pt x="735" y="460"/>
                  <a:pt x="983" y="530"/>
                </a:cubicBezTo>
                <a:lnTo>
                  <a:pt x="564" y="824"/>
                </a:lnTo>
                <a:cubicBezTo>
                  <a:pt x="564" y="824"/>
                  <a:pt x="887" y="856"/>
                  <a:pt x="1001" y="843"/>
                </a:cubicBezTo>
                <a:lnTo>
                  <a:pt x="994" y="784"/>
                </a:lnTo>
                <a:lnTo>
                  <a:pt x="1298" y="502"/>
                </a:lnTo>
                <a:cubicBezTo>
                  <a:pt x="1303" y="495"/>
                  <a:pt x="1306" y="484"/>
                  <a:pt x="1303" y="474"/>
                </a:cubicBezTo>
                <a:close/>
              </a:path>
            </a:pathLst>
          </a:custGeom>
          <a:solidFill>
            <a:srgbClr val="001F4C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F0B141-A019-4991-AA88-99747A6D5E85}"/>
              </a:ext>
            </a:extLst>
          </p:cNvPr>
          <p:cNvSpPr/>
          <p:nvPr/>
        </p:nvSpPr>
        <p:spPr>
          <a:xfrm>
            <a:off x="2622495" y="5880391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这里可以写一句话说明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088D29C-0080-4A5F-936A-0B211CF3B75F}"/>
              </a:ext>
            </a:extLst>
          </p:cNvPr>
          <p:cNvSpPr/>
          <p:nvPr/>
        </p:nvSpPr>
        <p:spPr>
          <a:xfrm>
            <a:off x="5975489" y="5880391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这里可以写一句话说明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148482-3294-493A-911D-0DFBA864E320}"/>
              </a:ext>
            </a:extLst>
          </p:cNvPr>
          <p:cNvSpPr/>
          <p:nvPr/>
        </p:nvSpPr>
        <p:spPr>
          <a:xfrm>
            <a:off x="9331017" y="5880391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这里可以写一句话说明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630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A961F90-BC40-4BBD-ABF2-50F17B9B5E68}"/>
              </a:ext>
            </a:extLst>
          </p:cNvPr>
          <p:cNvGrpSpPr/>
          <p:nvPr/>
        </p:nvGrpSpPr>
        <p:grpSpPr>
          <a:xfrm>
            <a:off x="0" y="4841180"/>
            <a:ext cx="1989684" cy="576000"/>
            <a:chOff x="-2" y="2681273"/>
            <a:chExt cx="1980000" cy="576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CD34837-3A5B-4385-9475-FCCCE94CFB16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15772A4-2F6C-4B8B-A1D9-4B3F5EA52B86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5501AE00-CAE8-499B-9E1B-E9B906698267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A5954F9-1FC1-4329-8C8C-86D97C1C85E6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5280F7-AF5B-4ADA-9C97-973B69B1C6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1238CA-8FCC-4048-8D43-66048914F7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B82C7A-4327-47F9-A42F-0ABC55D57F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C42061-AB80-413B-A822-00055C5FFA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BFA87C7-B3C4-4429-8F31-49BCA5A5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变体环形图</a:t>
            </a:r>
            <a:endParaRPr lang="zh-CN" altLang="en-US" dirty="0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E4D59570-9E8B-47CE-922C-59A166AAC8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这里可以写一行具体的文字</a:t>
            </a:r>
            <a:endParaRPr lang="en-US" altLang="zh-CN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A4E80980-78E0-4DA9-9468-3BF637C0C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308920"/>
              </p:ext>
            </p:extLst>
          </p:nvPr>
        </p:nvGraphicFramePr>
        <p:xfrm>
          <a:off x="2222500" y="2112026"/>
          <a:ext cx="9679432" cy="5264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2EA1A2E-F296-4B8F-A85A-6A94504649A4}"/>
              </a:ext>
            </a:extLst>
          </p:cNvPr>
          <p:cNvCxnSpPr/>
          <p:nvPr/>
        </p:nvCxnSpPr>
        <p:spPr>
          <a:xfrm>
            <a:off x="3339850" y="5739488"/>
            <a:ext cx="1080000" cy="0"/>
          </a:xfrm>
          <a:prstGeom prst="line">
            <a:avLst/>
          </a:prstGeom>
          <a:ln w="76200">
            <a:solidFill>
              <a:srgbClr val="003F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E03800B-5D8E-4404-9021-4822A9FC3D72}"/>
              </a:ext>
            </a:extLst>
          </p:cNvPr>
          <p:cNvCxnSpPr/>
          <p:nvPr/>
        </p:nvCxnSpPr>
        <p:spPr>
          <a:xfrm>
            <a:off x="5321389" y="5739488"/>
            <a:ext cx="1080000" cy="0"/>
          </a:xfrm>
          <a:prstGeom prst="line">
            <a:avLst/>
          </a:prstGeom>
          <a:ln w="76200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A5FDCB8-6A67-40B8-A7B1-0C2C7A2FF54E}"/>
              </a:ext>
            </a:extLst>
          </p:cNvPr>
          <p:cNvCxnSpPr/>
          <p:nvPr/>
        </p:nvCxnSpPr>
        <p:spPr>
          <a:xfrm>
            <a:off x="9284466" y="5739488"/>
            <a:ext cx="1080000" cy="0"/>
          </a:xfrm>
          <a:prstGeom prst="line">
            <a:avLst/>
          </a:prstGeom>
          <a:ln w="76200">
            <a:solidFill>
              <a:srgbClr val="001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686609C-4580-47F6-B1FC-A51A37259C08}"/>
              </a:ext>
            </a:extLst>
          </p:cNvPr>
          <p:cNvCxnSpPr/>
          <p:nvPr/>
        </p:nvCxnSpPr>
        <p:spPr>
          <a:xfrm>
            <a:off x="7302928" y="5739488"/>
            <a:ext cx="1080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EE4EDB8-0E3D-4E2E-81E3-6D4F79CCC2DC}"/>
              </a:ext>
            </a:extLst>
          </p:cNvPr>
          <p:cNvSpPr txBox="1"/>
          <p:nvPr/>
        </p:nvSpPr>
        <p:spPr>
          <a:xfrm>
            <a:off x="3223136" y="58379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这是小标题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C4F9A-655A-41F9-822E-1A2D010D0D0B}"/>
              </a:ext>
            </a:extLst>
          </p:cNvPr>
          <p:cNvSpPr txBox="1"/>
          <p:nvPr/>
        </p:nvSpPr>
        <p:spPr>
          <a:xfrm>
            <a:off x="5204675" y="58379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这是小标题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07A62B-49FA-43F1-9ECB-DA83B3CCA06B}"/>
              </a:ext>
            </a:extLst>
          </p:cNvPr>
          <p:cNvSpPr txBox="1"/>
          <p:nvPr/>
        </p:nvSpPr>
        <p:spPr>
          <a:xfrm>
            <a:off x="7186214" y="58379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这是小标题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8EA562C-44BB-4969-81F3-F13BBFCD5338}"/>
              </a:ext>
            </a:extLst>
          </p:cNvPr>
          <p:cNvSpPr txBox="1"/>
          <p:nvPr/>
        </p:nvSpPr>
        <p:spPr>
          <a:xfrm>
            <a:off x="9167752" y="58379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这是小标题</a:t>
            </a:r>
          </a:p>
        </p:txBody>
      </p:sp>
      <p:sp>
        <p:nvSpPr>
          <p:cNvPr id="23" name="iconfont-1065-720828">
            <a:extLst>
              <a:ext uri="{FF2B5EF4-FFF2-40B4-BE49-F238E27FC236}">
                <a16:creationId xmlns:a16="http://schemas.microsoft.com/office/drawing/2014/main" id="{F7A8017F-864F-4AF0-9E7E-56BAFDBB6ED9}"/>
              </a:ext>
            </a:extLst>
          </p:cNvPr>
          <p:cNvSpPr>
            <a:spLocks noChangeAspect="1"/>
          </p:cNvSpPr>
          <p:nvPr/>
        </p:nvSpPr>
        <p:spPr bwMode="auto">
          <a:xfrm>
            <a:off x="6765212" y="3286118"/>
            <a:ext cx="594008" cy="609685"/>
          </a:xfrm>
          <a:custGeom>
            <a:avLst/>
            <a:gdLst>
              <a:gd name="T0" fmla="*/ 11069 w 12472"/>
              <a:gd name="T1" fmla="*/ 6391 h 12800"/>
              <a:gd name="T2" fmla="*/ 12169 w 12472"/>
              <a:gd name="T3" fmla="*/ 5055 h 12800"/>
              <a:gd name="T4" fmla="*/ 11117 w 12472"/>
              <a:gd name="T5" fmla="*/ 2145 h 12800"/>
              <a:gd name="T6" fmla="*/ 9016 w 12472"/>
              <a:gd name="T7" fmla="*/ 2407 h 12800"/>
              <a:gd name="T8" fmla="*/ 8061 w 12472"/>
              <a:gd name="T9" fmla="*/ 540 h 12800"/>
              <a:gd name="T10" fmla="*/ 5036 w 12472"/>
              <a:gd name="T11" fmla="*/ 0 h 12800"/>
              <a:gd name="T12" fmla="*/ 4206 w 12472"/>
              <a:gd name="T13" fmla="*/ 1967 h 12800"/>
              <a:gd name="T14" fmla="*/ 2134 w 12472"/>
              <a:gd name="T15" fmla="*/ 1879 h 12800"/>
              <a:gd name="T16" fmla="*/ 155 w 12472"/>
              <a:gd name="T17" fmla="*/ 4255 h 12800"/>
              <a:gd name="T18" fmla="*/ 1426 w 12472"/>
              <a:gd name="T19" fmla="*/ 5958 h 12800"/>
              <a:gd name="T20" fmla="*/ 1426 w 12472"/>
              <a:gd name="T21" fmla="*/ 6850 h 12800"/>
              <a:gd name="T22" fmla="*/ 155 w 12472"/>
              <a:gd name="T23" fmla="*/ 8553 h 12800"/>
              <a:gd name="T24" fmla="*/ 2138 w 12472"/>
              <a:gd name="T25" fmla="*/ 10923 h 12800"/>
              <a:gd name="T26" fmla="*/ 4210 w 12472"/>
              <a:gd name="T27" fmla="*/ 10835 h 12800"/>
              <a:gd name="T28" fmla="*/ 5040 w 12472"/>
              <a:gd name="T29" fmla="*/ 12800 h 12800"/>
              <a:gd name="T30" fmla="*/ 8061 w 12472"/>
              <a:gd name="T31" fmla="*/ 12253 h 12800"/>
              <a:gd name="T32" fmla="*/ 9016 w 12472"/>
              <a:gd name="T33" fmla="*/ 10386 h 12800"/>
              <a:gd name="T34" fmla="*/ 10566 w 12472"/>
              <a:gd name="T35" fmla="*/ 10969 h 12800"/>
              <a:gd name="T36" fmla="*/ 12313 w 12472"/>
              <a:gd name="T37" fmla="*/ 8551 h 12800"/>
              <a:gd name="T38" fmla="*/ 11046 w 12472"/>
              <a:gd name="T39" fmla="*/ 6838 h 12800"/>
              <a:gd name="T40" fmla="*/ 9098 w 12472"/>
              <a:gd name="T41" fmla="*/ 9683 h 12800"/>
              <a:gd name="T42" fmla="*/ 7826 w 12472"/>
              <a:gd name="T43" fmla="*/ 10278 h 12800"/>
              <a:gd name="T44" fmla="*/ 7405 w 12472"/>
              <a:gd name="T45" fmla="*/ 12106 h 12800"/>
              <a:gd name="T46" fmla="*/ 4851 w 12472"/>
              <a:gd name="T47" fmla="*/ 10539 h 12800"/>
              <a:gd name="T48" fmla="*/ 3712 w 12472"/>
              <a:gd name="T49" fmla="*/ 9731 h 12800"/>
              <a:gd name="T50" fmla="*/ 3379 w 12472"/>
              <a:gd name="T51" fmla="*/ 9683 h 12800"/>
              <a:gd name="T52" fmla="*/ 731 w 12472"/>
              <a:gd name="T53" fmla="*/ 8245 h 12800"/>
              <a:gd name="T54" fmla="*/ 2122 w 12472"/>
              <a:gd name="T55" fmla="*/ 6940 h 12800"/>
              <a:gd name="T56" fmla="*/ 2122 w 12472"/>
              <a:gd name="T57" fmla="*/ 5847 h 12800"/>
              <a:gd name="T58" fmla="*/ 743 w 12472"/>
              <a:gd name="T59" fmla="*/ 4584 h 12800"/>
              <a:gd name="T60" fmla="*/ 3381 w 12472"/>
              <a:gd name="T61" fmla="*/ 3105 h 12800"/>
              <a:gd name="T62" fmla="*/ 4652 w 12472"/>
              <a:gd name="T63" fmla="*/ 2503 h 12800"/>
              <a:gd name="T64" fmla="*/ 5038 w 12472"/>
              <a:gd name="T65" fmla="*/ 675 h 12800"/>
              <a:gd name="T66" fmla="*/ 7621 w 12472"/>
              <a:gd name="T67" fmla="*/ 2242 h 12800"/>
              <a:gd name="T68" fmla="*/ 8760 w 12472"/>
              <a:gd name="T69" fmla="*/ 3056 h 12800"/>
              <a:gd name="T70" fmla="*/ 10531 w 12472"/>
              <a:gd name="T71" fmla="*/ 2487 h 12800"/>
              <a:gd name="T72" fmla="*/ 10476 w 12472"/>
              <a:gd name="T73" fmla="*/ 5533 h 12800"/>
              <a:gd name="T74" fmla="*/ 10392 w 12472"/>
              <a:gd name="T75" fmla="*/ 6387 h 12800"/>
              <a:gd name="T76" fmla="*/ 10476 w 12472"/>
              <a:gd name="T77" fmla="*/ 7242 h 12800"/>
              <a:gd name="T78" fmla="*/ 10589 w 12472"/>
              <a:gd name="T79" fmla="*/ 10288 h 12800"/>
              <a:gd name="T80" fmla="*/ 3731 w 12472"/>
              <a:gd name="T81" fmla="*/ 6398 h 12800"/>
              <a:gd name="T82" fmla="*/ 8754 w 12472"/>
              <a:gd name="T83" fmla="*/ 6400 h 12800"/>
              <a:gd name="T84" fmla="*/ 6242 w 12472"/>
              <a:gd name="T85" fmla="*/ 8258 h 12800"/>
              <a:gd name="T86" fmla="*/ 6242 w 12472"/>
              <a:gd name="T87" fmla="*/ 4529 h 12800"/>
              <a:gd name="T88" fmla="*/ 6242 w 12472"/>
              <a:gd name="T89" fmla="*/ 8258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472" h="12800">
                <a:moveTo>
                  <a:pt x="11046" y="6838"/>
                </a:moveTo>
                <a:cubicBezTo>
                  <a:pt x="11058" y="6689"/>
                  <a:pt x="11069" y="6547"/>
                  <a:pt x="11069" y="6391"/>
                </a:cubicBezTo>
                <a:cubicBezTo>
                  <a:pt x="11069" y="6236"/>
                  <a:pt x="11063" y="6094"/>
                  <a:pt x="11046" y="5945"/>
                </a:cubicBezTo>
                <a:lnTo>
                  <a:pt x="12169" y="5055"/>
                </a:lnTo>
                <a:cubicBezTo>
                  <a:pt x="12412" y="4854"/>
                  <a:pt x="12472" y="4514"/>
                  <a:pt x="12317" y="4242"/>
                </a:cubicBezTo>
                <a:lnTo>
                  <a:pt x="11117" y="2145"/>
                </a:lnTo>
                <a:cubicBezTo>
                  <a:pt x="10962" y="1877"/>
                  <a:pt x="10642" y="1753"/>
                  <a:pt x="10334" y="1873"/>
                </a:cubicBezTo>
                <a:lnTo>
                  <a:pt x="9016" y="2407"/>
                </a:lnTo>
                <a:cubicBezTo>
                  <a:pt x="8773" y="2235"/>
                  <a:pt x="8524" y="2086"/>
                  <a:pt x="8262" y="1961"/>
                </a:cubicBezTo>
                <a:lnTo>
                  <a:pt x="8061" y="540"/>
                </a:lnTo>
                <a:cubicBezTo>
                  <a:pt x="8012" y="233"/>
                  <a:pt x="7746" y="0"/>
                  <a:pt x="7432" y="0"/>
                </a:cubicBezTo>
                <a:lnTo>
                  <a:pt x="5036" y="0"/>
                </a:lnTo>
                <a:cubicBezTo>
                  <a:pt x="4721" y="0"/>
                  <a:pt x="4460" y="226"/>
                  <a:pt x="4407" y="547"/>
                </a:cubicBezTo>
                <a:lnTo>
                  <a:pt x="4206" y="1967"/>
                </a:lnTo>
                <a:cubicBezTo>
                  <a:pt x="3944" y="2093"/>
                  <a:pt x="3695" y="2239"/>
                  <a:pt x="3452" y="2413"/>
                </a:cubicBezTo>
                <a:lnTo>
                  <a:pt x="2134" y="1879"/>
                </a:lnTo>
                <a:cubicBezTo>
                  <a:pt x="1849" y="1766"/>
                  <a:pt x="1506" y="1892"/>
                  <a:pt x="1357" y="2158"/>
                </a:cubicBezTo>
                <a:lnTo>
                  <a:pt x="155" y="4255"/>
                </a:lnTo>
                <a:cubicBezTo>
                  <a:pt x="0" y="4527"/>
                  <a:pt x="60" y="4873"/>
                  <a:pt x="310" y="5074"/>
                </a:cubicBezTo>
                <a:lnTo>
                  <a:pt x="1426" y="5958"/>
                </a:lnTo>
                <a:cubicBezTo>
                  <a:pt x="1414" y="6107"/>
                  <a:pt x="1403" y="6249"/>
                  <a:pt x="1403" y="6404"/>
                </a:cubicBezTo>
                <a:cubicBezTo>
                  <a:pt x="1403" y="6559"/>
                  <a:pt x="1409" y="6702"/>
                  <a:pt x="1426" y="6850"/>
                </a:cubicBezTo>
                <a:lnTo>
                  <a:pt x="303" y="7741"/>
                </a:lnTo>
                <a:cubicBezTo>
                  <a:pt x="60" y="7942"/>
                  <a:pt x="0" y="8281"/>
                  <a:pt x="155" y="8553"/>
                </a:cubicBezTo>
                <a:lnTo>
                  <a:pt x="1355" y="10650"/>
                </a:lnTo>
                <a:cubicBezTo>
                  <a:pt x="1510" y="10919"/>
                  <a:pt x="1841" y="11042"/>
                  <a:pt x="2138" y="10923"/>
                </a:cubicBezTo>
                <a:lnTo>
                  <a:pt x="3456" y="10389"/>
                </a:lnTo>
                <a:cubicBezTo>
                  <a:pt x="3699" y="10560"/>
                  <a:pt x="3948" y="10709"/>
                  <a:pt x="4210" y="10835"/>
                </a:cubicBezTo>
                <a:lnTo>
                  <a:pt x="4411" y="12259"/>
                </a:lnTo>
                <a:cubicBezTo>
                  <a:pt x="4460" y="12574"/>
                  <a:pt x="4726" y="12800"/>
                  <a:pt x="5040" y="12800"/>
                </a:cubicBezTo>
                <a:lnTo>
                  <a:pt x="7432" y="12800"/>
                </a:lnTo>
                <a:cubicBezTo>
                  <a:pt x="7740" y="12800"/>
                  <a:pt x="8015" y="12567"/>
                  <a:pt x="8061" y="12253"/>
                </a:cubicBezTo>
                <a:lnTo>
                  <a:pt x="8262" y="10833"/>
                </a:lnTo>
                <a:cubicBezTo>
                  <a:pt x="8524" y="10707"/>
                  <a:pt x="8773" y="10565"/>
                  <a:pt x="9016" y="10386"/>
                </a:cubicBezTo>
                <a:lnTo>
                  <a:pt x="10334" y="10927"/>
                </a:lnTo>
                <a:cubicBezTo>
                  <a:pt x="10405" y="10956"/>
                  <a:pt x="10482" y="10969"/>
                  <a:pt x="10566" y="10969"/>
                </a:cubicBezTo>
                <a:cubicBezTo>
                  <a:pt x="10792" y="10969"/>
                  <a:pt x="11006" y="10843"/>
                  <a:pt x="11119" y="10648"/>
                </a:cubicBezTo>
                <a:lnTo>
                  <a:pt x="12313" y="8551"/>
                </a:lnTo>
                <a:cubicBezTo>
                  <a:pt x="12468" y="8283"/>
                  <a:pt x="12408" y="7940"/>
                  <a:pt x="12158" y="7732"/>
                </a:cubicBezTo>
                <a:lnTo>
                  <a:pt x="11046" y="6838"/>
                </a:lnTo>
                <a:close/>
                <a:moveTo>
                  <a:pt x="10589" y="10288"/>
                </a:moveTo>
                <a:lnTo>
                  <a:pt x="9098" y="9683"/>
                </a:lnTo>
                <a:cubicBezTo>
                  <a:pt x="8984" y="9634"/>
                  <a:pt x="8861" y="9653"/>
                  <a:pt x="8765" y="9731"/>
                </a:cubicBezTo>
                <a:cubicBezTo>
                  <a:pt x="8467" y="9957"/>
                  <a:pt x="8153" y="10146"/>
                  <a:pt x="7826" y="10278"/>
                </a:cubicBezTo>
                <a:cubicBezTo>
                  <a:pt x="7719" y="10326"/>
                  <a:pt x="7642" y="10426"/>
                  <a:pt x="7625" y="10539"/>
                </a:cubicBezTo>
                <a:lnTo>
                  <a:pt x="7405" y="12106"/>
                </a:lnTo>
                <a:lnTo>
                  <a:pt x="5078" y="12142"/>
                </a:lnTo>
                <a:lnTo>
                  <a:pt x="4851" y="10539"/>
                </a:lnTo>
                <a:cubicBezTo>
                  <a:pt x="4832" y="10420"/>
                  <a:pt x="4757" y="10319"/>
                  <a:pt x="4650" y="10278"/>
                </a:cubicBezTo>
                <a:cubicBezTo>
                  <a:pt x="4323" y="10141"/>
                  <a:pt x="4009" y="9957"/>
                  <a:pt x="3712" y="9731"/>
                </a:cubicBezTo>
                <a:cubicBezTo>
                  <a:pt x="3653" y="9683"/>
                  <a:pt x="3582" y="9660"/>
                  <a:pt x="3504" y="9660"/>
                </a:cubicBezTo>
                <a:cubicBezTo>
                  <a:pt x="3462" y="9660"/>
                  <a:pt x="3420" y="9666"/>
                  <a:pt x="3379" y="9683"/>
                </a:cubicBezTo>
                <a:lnTo>
                  <a:pt x="1941" y="10301"/>
                </a:lnTo>
                <a:lnTo>
                  <a:pt x="731" y="8245"/>
                </a:lnTo>
                <a:lnTo>
                  <a:pt x="1996" y="7248"/>
                </a:lnTo>
                <a:cubicBezTo>
                  <a:pt x="2090" y="7177"/>
                  <a:pt x="2138" y="7058"/>
                  <a:pt x="2122" y="6940"/>
                </a:cubicBezTo>
                <a:cubicBezTo>
                  <a:pt x="2099" y="6762"/>
                  <a:pt x="2080" y="6578"/>
                  <a:pt x="2080" y="6394"/>
                </a:cubicBezTo>
                <a:cubicBezTo>
                  <a:pt x="2080" y="6209"/>
                  <a:pt x="2099" y="6025"/>
                  <a:pt x="2122" y="5847"/>
                </a:cubicBezTo>
                <a:cubicBezTo>
                  <a:pt x="2140" y="5727"/>
                  <a:pt x="2092" y="5614"/>
                  <a:pt x="1996" y="5539"/>
                </a:cubicBezTo>
                <a:lnTo>
                  <a:pt x="743" y="4584"/>
                </a:lnTo>
                <a:lnTo>
                  <a:pt x="1889" y="2499"/>
                </a:lnTo>
                <a:lnTo>
                  <a:pt x="3381" y="3105"/>
                </a:lnTo>
                <a:cubicBezTo>
                  <a:pt x="3494" y="3153"/>
                  <a:pt x="3617" y="3134"/>
                  <a:pt x="3714" y="3056"/>
                </a:cubicBezTo>
                <a:cubicBezTo>
                  <a:pt x="4011" y="2830"/>
                  <a:pt x="4325" y="2642"/>
                  <a:pt x="4652" y="2503"/>
                </a:cubicBezTo>
                <a:cubicBezTo>
                  <a:pt x="4759" y="2455"/>
                  <a:pt x="4837" y="2355"/>
                  <a:pt x="4853" y="2242"/>
                </a:cubicBezTo>
                <a:lnTo>
                  <a:pt x="5038" y="675"/>
                </a:lnTo>
                <a:lnTo>
                  <a:pt x="7394" y="639"/>
                </a:lnTo>
                <a:lnTo>
                  <a:pt x="7621" y="2242"/>
                </a:lnTo>
                <a:cubicBezTo>
                  <a:pt x="7640" y="2361"/>
                  <a:pt x="7715" y="2461"/>
                  <a:pt x="7822" y="2503"/>
                </a:cubicBezTo>
                <a:cubicBezTo>
                  <a:pt x="8149" y="2640"/>
                  <a:pt x="8463" y="2824"/>
                  <a:pt x="8760" y="3056"/>
                </a:cubicBezTo>
                <a:cubicBezTo>
                  <a:pt x="8855" y="3128"/>
                  <a:pt x="8980" y="3146"/>
                  <a:pt x="9093" y="3105"/>
                </a:cubicBezTo>
                <a:lnTo>
                  <a:pt x="10531" y="2487"/>
                </a:lnTo>
                <a:lnTo>
                  <a:pt x="11741" y="4535"/>
                </a:lnTo>
                <a:lnTo>
                  <a:pt x="10476" y="5533"/>
                </a:lnTo>
                <a:cubicBezTo>
                  <a:pt x="10382" y="5604"/>
                  <a:pt x="10334" y="5723"/>
                  <a:pt x="10350" y="5841"/>
                </a:cubicBezTo>
                <a:cubicBezTo>
                  <a:pt x="10373" y="6019"/>
                  <a:pt x="10392" y="6203"/>
                  <a:pt x="10392" y="6387"/>
                </a:cubicBezTo>
                <a:cubicBezTo>
                  <a:pt x="10392" y="6572"/>
                  <a:pt x="10373" y="6756"/>
                  <a:pt x="10350" y="6934"/>
                </a:cubicBezTo>
                <a:cubicBezTo>
                  <a:pt x="10338" y="7053"/>
                  <a:pt x="10386" y="7167"/>
                  <a:pt x="10476" y="7242"/>
                </a:cubicBezTo>
                <a:lnTo>
                  <a:pt x="11729" y="8197"/>
                </a:lnTo>
                <a:lnTo>
                  <a:pt x="10589" y="10288"/>
                </a:lnTo>
                <a:close/>
                <a:moveTo>
                  <a:pt x="6242" y="3863"/>
                </a:moveTo>
                <a:cubicBezTo>
                  <a:pt x="4858" y="3863"/>
                  <a:pt x="3731" y="4996"/>
                  <a:pt x="3731" y="6398"/>
                </a:cubicBezTo>
                <a:cubicBezTo>
                  <a:pt x="3731" y="7793"/>
                  <a:pt x="4860" y="8933"/>
                  <a:pt x="6242" y="8933"/>
                </a:cubicBezTo>
                <a:cubicBezTo>
                  <a:pt x="7625" y="8933"/>
                  <a:pt x="8754" y="7801"/>
                  <a:pt x="8754" y="6400"/>
                </a:cubicBezTo>
                <a:cubicBezTo>
                  <a:pt x="8754" y="4998"/>
                  <a:pt x="7625" y="3863"/>
                  <a:pt x="6242" y="3863"/>
                </a:cubicBezTo>
                <a:close/>
                <a:moveTo>
                  <a:pt x="6242" y="8258"/>
                </a:moveTo>
                <a:cubicBezTo>
                  <a:pt x="5226" y="8258"/>
                  <a:pt x="4401" y="7420"/>
                  <a:pt x="4401" y="6394"/>
                </a:cubicBezTo>
                <a:cubicBezTo>
                  <a:pt x="4401" y="5367"/>
                  <a:pt x="5226" y="4529"/>
                  <a:pt x="6242" y="4529"/>
                </a:cubicBezTo>
                <a:cubicBezTo>
                  <a:pt x="7258" y="4529"/>
                  <a:pt x="8084" y="5367"/>
                  <a:pt x="8084" y="6394"/>
                </a:cubicBezTo>
                <a:cubicBezTo>
                  <a:pt x="8084" y="7420"/>
                  <a:pt x="7258" y="8258"/>
                  <a:pt x="6242" y="825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FE4996D-B9D5-4B8D-928C-6C004C64FF18}"/>
              </a:ext>
            </a:extLst>
          </p:cNvPr>
          <p:cNvSpPr txBox="1"/>
          <p:nvPr/>
        </p:nvSpPr>
        <p:spPr>
          <a:xfrm>
            <a:off x="6046552" y="403089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A10C0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这是重点文字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D792570-A6F1-445A-AC6C-0443567FB7E6}"/>
              </a:ext>
            </a:extLst>
          </p:cNvPr>
          <p:cNvSpPr txBox="1"/>
          <p:nvPr/>
        </p:nvSpPr>
        <p:spPr>
          <a:xfrm>
            <a:off x="5700302" y="4442988"/>
            <a:ext cx="27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重点文字解析或英文翻译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1332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25A08-FDE5-46ED-83F7-1B1B1E69B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6B9F06-0CB3-455D-BDB5-8AAE0249AF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THANKS FOR WATCHING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719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BE9615-3E98-4682-94BA-A609936E81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6001" y="1689737"/>
            <a:ext cx="9459998" cy="4722538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EBD43E6-8F70-4AF8-AB50-E4362104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版式总览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81B65C-B544-4008-8AF0-B720E54CD0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FORMAT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34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A18BAD3F-9FC6-45C4-ABD3-AC4B2C7D18D5}"/>
              </a:ext>
            </a:extLst>
          </p:cNvPr>
          <p:cNvGrpSpPr/>
          <p:nvPr/>
        </p:nvGrpSpPr>
        <p:grpSpPr>
          <a:xfrm>
            <a:off x="3343898" y="1126151"/>
            <a:ext cx="1088490" cy="1085596"/>
            <a:chOff x="224320" y="94968"/>
            <a:chExt cx="3156356" cy="314796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E18529-05C8-4E26-952B-5AFFCFAE88DA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4620A97-86AC-4DE0-9222-8F3A0D1718E4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49" name="图片 48" descr="图片包含 游戏机, 房间&#10;&#10;描述已自动生成">
                <a:extLst>
                  <a:ext uri="{FF2B5EF4-FFF2-40B4-BE49-F238E27FC236}">
                    <a16:creationId xmlns:a16="http://schemas.microsoft.com/office/drawing/2014/main" id="{150CABDF-67FA-4299-9707-99B5B35CF0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CE1D7B7-D647-4C81-941C-FE13920076A9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74852F1-8870-4F67-B710-2B9722B50F9D}"/>
              </a:ext>
            </a:extLst>
          </p:cNvPr>
          <p:cNvGrpSpPr/>
          <p:nvPr/>
        </p:nvGrpSpPr>
        <p:grpSpPr>
          <a:xfrm>
            <a:off x="5433748" y="1126151"/>
            <a:ext cx="1088490" cy="1085596"/>
            <a:chOff x="224320" y="94968"/>
            <a:chExt cx="3156356" cy="314796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957D18E-3F99-4523-9679-BDE8870D38FA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91F25AB-3E70-4572-80C9-8A27F4FC8861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57" name="图片 56" descr="图片包含 游戏机, 房间&#10;&#10;描述已自动生成">
                <a:extLst>
                  <a:ext uri="{FF2B5EF4-FFF2-40B4-BE49-F238E27FC236}">
                    <a16:creationId xmlns:a16="http://schemas.microsoft.com/office/drawing/2014/main" id="{EC24BC1D-F523-4D05-B716-753A66C125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47C398C-F75A-4643-A757-0D073BD951A5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D1D900B-C623-45EA-9B23-5F09F20586C5}"/>
              </a:ext>
            </a:extLst>
          </p:cNvPr>
          <p:cNvGrpSpPr/>
          <p:nvPr/>
        </p:nvGrpSpPr>
        <p:grpSpPr>
          <a:xfrm>
            <a:off x="7511226" y="1126151"/>
            <a:ext cx="1088490" cy="1085596"/>
            <a:chOff x="224320" y="94968"/>
            <a:chExt cx="3156356" cy="314796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F584A839-2D0E-47AC-98AB-2DE174A6CEEF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39A07BE6-2BEA-422E-A537-AFA358EBDB2F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62" name="图片 61" descr="图片包含 游戏机, 房间&#10;&#10;描述已自动生成">
                <a:extLst>
                  <a:ext uri="{FF2B5EF4-FFF2-40B4-BE49-F238E27FC236}">
                    <a16:creationId xmlns:a16="http://schemas.microsoft.com/office/drawing/2014/main" id="{23B320E4-2DA7-4D03-B7A1-CAF833112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0EF90CEC-A4A9-460D-BA65-F7D591D692CC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8B20765-6DA9-49A7-A4D4-506B49BDE7F0}"/>
              </a:ext>
            </a:extLst>
          </p:cNvPr>
          <p:cNvGrpSpPr/>
          <p:nvPr/>
        </p:nvGrpSpPr>
        <p:grpSpPr>
          <a:xfrm>
            <a:off x="9594890" y="1126151"/>
            <a:ext cx="1088490" cy="1085596"/>
            <a:chOff x="224320" y="94968"/>
            <a:chExt cx="3156356" cy="3147962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C936F71-C96D-46EB-94A1-97864C69428F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C82EE559-78B4-438B-8BB2-3ED8ECAD5749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67" name="图片 66" descr="图片包含 游戏机, 房间&#10;&#10;描述已自动生成">
                <a:extLst>
                  <a:ext uri="{FF2B5EF4-FFF2-40B4-BE49-F238E27FC236}">
                    <a16:creationId xmlns:a16="http://schemas.microsoft.com/office/drawing/2014/main" id="{859F019D-3C0B-4608-AF37-871984389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9E30735C-2DBA-4D67-B123-BD1CE2D42A7A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竖排文字占位符 6">
            <a:extLst>
              <a:ext uri="{FF2B5EF4-FFF2-40B4-BE49-F238E27FC236}">
                <a16:creationId xmlns:a16="http://schemas.microsoft.com/office/drawing/2014/main" id="{0D903169-8B9E-473B-9CDC-D616343499FC}"/>
              </a:ext>
            </a:extLst>
          </p:cNvPr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9" name="竖排文字占位符 8">
            <a:extLst>
              <a:ext uri="{FF2B5EF4-FFF2-40B4-BE49-F238E27FC236}">
                <a16:creationId xmlns:a16="http://schemas.microsoft.com/office/drawing/2014/main" id="{3DFA6C31-BF71-40AF-A2CC-F1064402BC6B}"/>
              </a:ext>
            </a:extLst>
          </p:cNvPr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10" name="竖排文字占位符 9">
            <a:extLst>
              <a:ext uri="{FF2B5EF4-FFF2-40B4-BE49-F238E27FC236}">
                <a16:creationId xmlns:a16="http://schemas.microsoft.com/office/drawing/2014/main" id="{3C325230-26EC-4CC1-9FCB-EC52EB040C0A}"/>
              </a:ext>
            </a:extLst>
          </p:cNvPr>
          <p:cNvSpPr>
            <a:spLocks noGrp="1"/>
          </p:cNvSpPr>
          <p:nvPr>
            <p:ph type="body" orient="vert" sz="quarter" idx="12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11" name="竖排文字占位符 10">
            <a:extLst>
              <a:ext uri="{FF2B5EF4-FFF2-40B4-BE49-F238E27FC236}">
                <a16:creationId xmlns:a16="http://schemas.microsoft.com/office/drawing/2014/main" id="{92774803-C06F-490E-8B3B-D7635D42A2F1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12" name="竖排文字占位符 11">
            <a:extLst>
              <a:ext uri="{FF2B5EF4-FFF2-40B4-BE49-F238E27FC236}">
                <a16:creationId xmlns:a16="http://schemas.microsoft.com/office/drawing/2014/main" id="{B13ED135-E928-4B70-9C89-99B8B6E16AB7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7C7EC3-70C0-4DCC-A1F2-EA6D297BEB45}"/>
              </a:ext>
            </a:extLst>
          </p:cNvPr>
          <p:cNvGrpSpPr/>
          <p:nvPr/>
        </p:nvGrpSpPr>
        <p:grpSpPr>
          <a:xfrm>
            <a:off x="1258253" y="1126151"/>
            <a:ext cx="1088490" cy="1085596"/>
            <a:chOff x="224320" y="94968"/>
            <a:chExt cx="3156356" cy="3147962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B9055BB5-F4FA-4F57-ABC7-E39D712E1251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8E7EC16-94D5-4CF1-900D-B7412C239158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40" name="图片 39" descr="图片包含 游戏机, 房间&#10;&#10;描述已自动生成">
                <a:extLst>
                  <a:ext uri="{FF2B5EF4-FFF2-40B4-BE49-F238E27FC236}">
                    <a16:creationId xmlns:a16="http://schemas.microsoft.com/office/drawing/2014/main" id="{5873B9D6-4DB1-405E-8607-C5F69D529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F9A69130-34EB-4694-B43E-27CAF5F0952F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7CC4721A-C97B-46E9-A788-16FA8B1BCAEB}"/>
              </a:ext>
            </a:extLst>
          </p:cNvPr>
          <p:cNvSpPr txBox="1"/>
          <p:nvPr/>
        </p:nvSpPr>
        <p:spPr>
          <a:xfrm>
            <a:off x="1445735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壹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C18F0C8-E1D1-4882-91C4-EA7A4214C033}"/>
              </a:ext>
            </a:extLst>
          </p:cNvPr>
          <p:cNvSpPr txBox="1"/>
          <p:nvPr/>
        </p:nvSpPr>
        <p:spPr>
          <a:xfrm>
            <a:off x="5597541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叁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3E2CC80-37BE-48E0-B3C8-221E3D04B45A}"/>
              </a:ext>
            </a:extLst>
          </p:cNvPr>
          <p:cNvSpPr txBox="1"/>
          <p:nvPr/>
        </p:nvSpPr>
        <p:spPr>
          <a:xfrm>
            <a:off x="9766889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伍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3F60392-CE07-4626-B5F5-162C4D441F8E}"/>
              </a:ext>
            </a:extLst>
          </p:cNvPr>
          <p:cNvSpPr txBox="1"/>
          <p:nvPr/>
        </p:nvSpPr>
        <p:spPr>
          <a:xfrm>
            <a:off x="3513682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贰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D9EAFBE-CF37-4673-B839-C541FA641B47}"/>
              </a:ext>
            </a:extLst>
          </p:cNvPr>
          <p:cNvSpPr txBox="1"/>
          <p:nvPr/>
        </p:nvSpPr>
        <p:spPr>
          <a:xfrm>
            <a:off x="7681010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肆</a:t>
            </a:r>
          </a:p>
        </p:txBody>
      </p:sp>
    </p:spTree>
    <p:extLst>
      <p:ext uri="{BB962C8B-B14F-4D97-AF65-F5344CB8AC3E}">
        <p14:creationId xmlns:p14="http://schemas.microsoft.com/office/powerpoint/2010/main" val="3612816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26FDD5-7968-4AD3-8346-BBE34B5DC9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852DD4-6EC6-4697-9199-077DBBC31D04}"/>
              </a:ext>
            </a:extLst>
          </p:cNvPr>
          <p:cNvSpPr txBox="1"/>
          <p:nvPr/>
        </p:nvSpPr>
        <p:spPr>
          <a:xfrm>
            <a:off x="3328962" y="2529104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导航栏说明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3410EE-0863-4AB1-A9B3-E138D80A2FE4}"/>
              </a:ext>
            </a:extLst>
          </p:cNvPr>
          <p:cNvSpPr txBox="1"/>
          <p:nvPr/>
        </p:nvSpPr>
        <p:spPr>
          <a:xfrm>
            <a:off x="3328962" y="3921442"/>
            <a:ext cx="5827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NAVIGATION BAR INSTRUCTIONS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566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3ECF768-3011-49A3-BB36-6D55C0E0BC51}"/>
              </a:ext>
            </a:extLst>
          </p:cNvPr>
          <p:cNvSpPr/>
          <p:nvPr/>
        </p:nvSpPr>
        <p:spPr>
          <a:xfrm rot="16200000">
            <a:off x="2483136" y="2790311"/>
            <a:ext cx="448396" cy="3865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1D7C8F-09A2-4E35-B1F8-C6337204CAD1}"/>
              </a:ext>
            </a:extLst>
          </p:cNvPr>
          <p:cNvGrpSpPr/>
          <p:nvPr/>
        </p:nvGrpSpPr>
        <p:grpSpPr>
          <a:xfrm>
            <a:off x="0" y="2695142"/>
            <a:ext cx="1997077" cy="576000"/>
            <a:chOff x="-2" y="2681273"/>
            <a:chExt cx="1980000" cy="57600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36C3FA3-2FBD-4A24-99B7-4C571A8EA22A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A2AC08F-C6CC-4650-A7BF-A6564E1588B1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21" name="任意多边形: 形状 39">
                <a:extLst>
                  <a:ext uri="{FF2B5EF4-FFF2-40B4-BE49-F238E27FC236}">
                    <a16:creationId xmlns:a16="http://schemas.microsoft.com/office/drawing/2014/main" id="{7C0A55D5-4EE5-4EEF-952E-0C635460A95C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任意多边形: 形状 40">
                <a:extLst>
                  <a:ext uri="{FF2B5EF4-FFF2-40B4-BE49-F238E27FC236}">
                    <a16:creationId xmlns:a16="http://schemas.microsoft.com/office/drawing/2014/main" id="{D6360AE2-CDF0-4051-863F-89614DAF6663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这是图文页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这是表格页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44525" y="28316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可拖动的色块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0D982F-627A-4792-9FCC-82B04F4E5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2612" y="1118720"/>
            <a:ext cx="3729728" cy="3729728"/>
          </a:xfrm>
          <a:prstGeom prst="ellipse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228600" dist="38100" dir="2700000" sx="102000" sy="102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8D7720-3FA9-4F37-80BA-CA8CEAADA3ED}"/>
              </a:ext>
            </a:extLst>
          </p:cNvPr>
          <p:cNvSpPr txBox="1"/>
          <p:nvPr/>
        </p:nvSpPr>
        <p:spPr>
          <a:xfrm>
            <a:off x="8939106" y="24623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这是一个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9CB98A-18E5-4E71-9D49-458032E72CFD}"/>
              </a:ext>
            </a:extLst>
          </p:cNvPr>
          <p:cNvSpPr txBox="1"/>
          <p:nvPr/>
        </p:nvSpPr>
        <p:spPr>
          <a:xfrm>
            <a:off x="8286812" y="3343214"/>
            <a:ext cx="176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COLOUR AREA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A3BCF4D3-9A3A-4E0C-85CF-D743384B1206}"/>
              </a:ext>
            </a:extLst>
          </p:cNvPr>
          <p:cNvSpPr/>
          <p:nvPr/>
        </p:nvSpPr>
        <p:spPr>
          <a:xfrm rot="16200000">
            <a:off x="9668211" y="3048682"/>
            <a:ext cx="997104" cy="150719"/>
          </a:xfrm>
          <a:custGeom>
            <a:avLst/>
            <a:gdLst>
              <a:gd name="connsiteX0" fmla="*/ 7853433 w 9434286"/>
              <a:gd name="connsiteY0" fmla="*/ 573 h 1426047"/>
              <a:gd name="connsiteX1" fmla="*/ 8620985 w 9434286"/>
              <a:gd name="connsiteY1" fmla="*/ 54229 h 1426047"/>
              <a:gd name="connsiteX2" fmla="*/ 9271625 w 9434286"/>
              <a:gd name="connsiteY2" fmla="*/ 278473 h 1426047"/>
              <a:gd name="connsiteX3" fmla="*/ 9434286 w 9434286"/>
              <a:gd name="connsiteY3" fmla="*/ 364481 h 1426047"/>
              <a:gd name="connsiteX4" fmla="*/ 9434286 w 9434286"/>
              <a:gd name="connsiteY4" fmla="*/ 1063419 h 1426047"/>
              <a:gd name="connsiteX5" fmla="*/ 9271625 w 9434286"/>
              <a:gd name="connsiteY5" fmla="*/ 977411 h 1426047"/>
              <a:gd name="connsiteX6" fmla="*/ 8620985 w 9434286"/>
              <a:gd name="connsiteY6" fmla="*/ 753167 h 1426047"/>
              <a:gd name="connsiteX7" fmla="*/ 6961853 w 9434286"/>
              <a:gd name="connsiteY7" fmla="*/ 759087 h 1426047"/>
              <a:gd name="connsiteX8" fmla="*/ 4782207 w 9434286"/>
              <a:gd name="connsiteY8" fmla="*/ 1149850 h 1426047"/>
              <a:gd name="connsiteX9" fmla="*/ 2212177 w 9434286"/>
              <a:gd name="connsiteY9" fmla="*/ 1422201 h 1426047"/>
              <a:gd name="connsiteX10" fmla="*/ 886497 w 9434286"/>
              <a:gd name="connsiteY10" fmla="*/ 1286026 h 1426047"/>
              <a:gd name="connsiteX11" fmla="*/ 130128 w 9434286"/>
              <a:gd name="connsiteY11" fmla="*/ 960389 h 1426047"/>
              <a:gd name="connsiteX12" fmla="*/ 51586 w 9434286"/>
              <a:gd name="connsiteY12" fmla="*/ 910995 h 1426047"/>
              <a:gd name="connsiteX13" fmla="*/ 0 w 9434286"/>
              <a:gd name="connsiteY13" fmla="*/ 873991 h 1426047"/>
              <a:gd name="connsiteX14" fmla="*/ 0 w 9434286"/>
              <a:gd name="connsiteY14" fmla="*/ 175053 h 1426047"/>
              <a:gd name="connsiteX15" fmla="*/ 51586 w 9434286"/>
              <a:gd name="connsiteY15" fmla="*/ 212057 h 1426047"/>
              <a:gd name="connsiteX16" fmla="*/ 130128 w 9434286"/>
              <a:gd name="connsiteY16" fmla="*/ 261451 h 1426047"/>
              <a:gd name="connsiteX17" fmla="*/ 886497 w 9434286"/>
              <a:gd name="connsiteY17" fmla="*/ 587088 h 1426047"/>
              <a:gd name="connsiteX18" fmla="*/ 2212177 w 9434286"/>
              <a:gd name="connsiteY18" fmla="*/ 723263 h 1426047"/>
              <a:gd name="connsiteX19" fmla="*/ 4782207 w 9434286"/>
              <a:gd name="connsiteY19" fmla="*/ 450912 h 1426047"/>
              <a:gd name="connsiteX20" fmla="*/ 6961853 w 9434286"/>
              <a:gd name="connsiteY20" fmla="*/ 60149 h 1426047"/>
              <a:gd name="connsiteX21" fmla="*/ 7853433 w 9434286"/>
              <a:gd name="connsiteY21" fmla="*/ 573 h 142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4286" h="1426047">
                <a:moveTo>
                  <a:pt x="7853433" y="573"/>
                </a:moveTo>
                <a:cubicBezTo>
                  <a:pt x="8128938" y="-3251"/>
                  <a:pt x="8383772" y="11797"/>
                  <a:pt x="8620985" y="54229"/>
                </a:cubicBezTo>
                <a:cubicBezTo>
                  <a:pt x="8858197" y="96660"/>
                  <a:pt x="9074400" y="182016"/>
                  <a:pt x="9271625" y="278473"/>
                </a:cubicBezTo>
                <a:lnTo>
                  <a:pt x="9434286" y="364481"/>
                </a:lnTo>
                <a:lnTo>
                  <a:pt x="9434286" y="1063419"/>
                </a:lnTo>
                <a:lnTo>
                  <a:pt x="9271625" y="977411"/>
                </a:lnTo>
                <a:cubicBezTo>
                  <a:pt x="9074400" y="880954"/>
                  <a:pt x="8858197" y="795598"/>
                  <a:pt x="8620985" y="753167"/>
                </a:cubicBezTo>
                <a:cubicBezTo>
                  <a:pt x="8146560" y="668304"/>
                  <a:pt x="7601649" y="692973"/>
                  <a:pt x="6961853" y="759087"/>
                </a:cubicBezTo>
                <a:cubicBezTo>
                  <a:pt x="6322056" y="825201"/>
                  <a:pt x="5573819" y="1039331"/>
                  <a:pt x="4782207" y="1149850"/>
                </a:cubicBezTo>
                <a:cubicBezTo>
                  <a:pt x="3990595" y="1260369"/>
                  <a:pt x="2861462" y="1399505"/>
                  <a:pt x="2212177" y="1422201"/>
                </a:cubicBezTo>
                <a:cubicBezTo>
                  <a:pt x="1562892" y="1444897"/>
                  <a:pt x="1233505" y="1362994"/>
                  <a:pt x="886497" y="1286026"/>
                </a:cubicBezTo>
                <a:cubicBezTo>
                  <a:pt x="539489" y="1209057"/>
                  <a:pt x="340230" y="1081763"/>
                  <a:pt x="130128" y="960389"/>
                </a:cubicBezTo>
                <a:cubicBezTo>
                  <a:pt x="103866" y="945218"/>
                  <a:pt x="77602" y="928597"/>
                  <a:pt x="51586" y="910995"/>
                </a:cubicBezTo>
                <a:lnTo>
                  <a:pt x="0" y="873991"/>
                </a:lnTo>
                <a:lnTo>
                  <a:pt x="0" y="175053"/>
                </a:lnTo>
                <a:lnTo>
                  <a:pt x="51586" y="212057"/>
                </a:lnTo>
                <a:cubicBezTo>
                  <a:pt x="77602" y="229659"/>
                  <a:pt x="103866" y="246280"/>
                  <a:pt x="130128" y="261451"/>
                </a:cubicBezTo>
                <a:cubicBezTo>
                  <a:pt x="340230" y="382825"/>
                  <a:pt x="539489" y="510119"/>
                  <a:pt x="886497" y="587088"/>
                </a:cubicBezTo>
                <a:cubicBezTo>
                  <a:pt x="1233505" y="664056"/>
                  <a:pt x="1562892" y="745959"/>
                  <a:pt x="2212177" y="723263"/>
                </a:cubicBezTo>
                <a:cubicBezTo>
                  <a:pt x="2861462" y="700567"/>
                  <a:pt x="3990595" y="561431"/>
                  <a:pt x="4782207" y="450912"/>
                </a:cubicBezTo>
                <a:cubicBezTo>
                  <a:pt x="5573819" y="340393"/>
                  <a:pt x="6322056" y="126263"/>
                  <a:pt x="6961853" y="60149"/>
                </a:cubicBezTo>
                <a:cubicBezTo>
                  <a:pt x="7281751" y="27092"/>
                  <a:pt x="7577928" y="4396"/>
                  <a:pt x="7853433" y="573"/>
                </a:cubicBezTo>
                <a:close/>
              </a:path>
            </a:pathLst>
          </a:custGeom>
          <a:solidFill>
            <a:srgbClr val="C5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207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0EDB81B6-6EFB-4B3C-A9F9-E607817261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rgbClr val="E2F3FF">
                  <a:alpha val="95000"/>
                </a:srgbClr>
              </a:gs>
              <a:gs pos="100000">
                <a:srgbClr val="E2F3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色块使用</a:t>
            </a:r>
            <a:r>
              <a:rPr lang="zh-CN" altLang="en-US" dirty="0">
                <a:solidFill>
                  <a:srgbClr val="A10C0F"/>
                </a:solidFill>
              </a:rPr>
              <a:t>三步</a:t>
            </a:r>
            <a:r>
              <a:rPr lang="zh-CN" altLang="en-US" dirty="0"/>
              <a:t>曲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6A1F6A3-F46C-47CB-968A-86D62B99B70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STATUS QUO OF</a:t>
            </a:r>
            <a:r>
              <a:rPr lang="zh-CN" altLang="en-US" dirty="0"/>
              <a:t> </a:t>
            </a:r>
            <a:r>
              <a:rPr lang="en-US" altLang="zh-CN" dirty="0"/>
              <a:t>FOREIGN RESEARCH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95742" y="49008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ea typeface="微软雅黑 Light" panose="020B0502040204020203"/>
              </a:rPr>
              <a:t>第一步：复制粘贴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29513" y="490057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ea typeface="微软雅黑 Light" panose="020B0502040204020203"/>
              </a:rPr>
              <a:t>第二步：置于底层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22271" y="490057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ea typeface="微软雅黑 Light" panose="020B0502040204020203"/>
              </a:rPr>
              <a:t>第三步：移动位置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4947930" y="2738933"/>
            <a:ext cx="2057479" cy="2060618"/>
            <a:chOff x="6033476" y="3025853"/>
            <a:chExt cx="2057479" cy="2060618"/>
          </a:xfrm>
        </p:grpSpPr>
        <p:sp>
          <p:nvSpPr>
            <p:cNvPr id="26" name="任意多边形 25"/>
            <p:cNvSpPr/>
            <p:nvPr/>
          </p:nvSpPr>
          <p:spPr>
            <a:xfrm>
              <a:off x="6409903" y="3025853"/>
              <a:ext cx="1304625" cy="2057479"/>
            </a:xfrm>
            <a:custGeom>
              <a:avLst/>
              <a:gdLst>
                <a:gd name="connsiteX0" fmla="*/ 1282612 w 2565225"/>
                <a:gd name="connsiteY0" fmla="*/ 0 h 4045528"/>
                <a:gd name="connsiteX1" fmla="*/ 2413559 w 2565225"/>
                <a:gd name="connsiteY1" fmla="*/ 345456 h 4045528"/>
                <a:gd name="connsiteX2" fmla="*/ 2565225 w 2565225"/>
                <a:gd name="connsiteY2" fmla="*/ 458870 h 4045528"/>
                <a:gd name="connsiteX3" fmla="*/ 2565225 w 2565225"/>
                <a:gd name="connsiteY3" fmla="*/ 3586658 h 4045528"/>
                <a:gd name="connsiteX4" fmla="*/ 2413559 w 2565225"/>
                <a:gd name="connsiteY4" fmla="*/ 3700072 h 4045528"/>
                <a:gd name="connsiteX5" fmla="*/ 1282612 w 2565225"/>
                <a:gd name="connsiteY5" fmla="*/ 4045528 h 4045528"/>
                <a:gd name="connsiteX6" fmla="*/ 151666 w 2565225"/>
                <a:gd name="connsiteY6" fmla="*/ 3700072 h 4045528"/>
                <a:gd name="connsiteX7" fmla="*/ 0 w 2565225"/>
                <a:gd name="connsiteY7" fmla="*/ 3586659 h 4045528"/>
                <a:gd name="connsiteX8" fmla="*/ 0 w 2565225"/>
                <a:gd name="connsiteY8" fmla="*/ 458870 h 4045528"/>
                <a:gd name="connsiteX9" fmla="*/ 151666 w 2565225"/>
                <a:gd name="connsiteY9" fmla="*/ 345456 h 4045528"/>
                <a:gd name="connsiteX10" fmla="*/ 1282612 w 2565225"/>
                <a:gd name="connsiteY10" fmla="*/ 0 h 404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5225" h="4045528">
                  <a:moveTo>
                    <a:pt x="1282612" y="0"/>
                  </a:moveTo>
                  <a:cubicBezTo>
                    <a:pt x="1701541" y="0"/>
                    <a:pt x="2090724" y="127353"/>
                    <a:pt x="2413559" y="345456"/>
                  </a:cubicBezTo>
                  <a:lnTo>
                    <a:pt x="2565225" y="458870"/>
                  </a:lnTo>
                  <a:lnTo>
                    <a:pt x="2565225" y="3586658"/>
                  </a:lnTo>
                  <a:lnTo>
                    <a:pt x="2413559" y="3700072"/>
                  </a:lnTo>
                  <a:cubicBezTo>
                    <a:pt x="2090724" y="3918175"/>
                    <a:pt x="1701541" y="4045528"/>
                    <a:pt x="1282612" y="4045528"/>
                  </a:cubicBezTo>
                  <a:cubicBezTo>
                    <a:pt x="863684" y="4045528"/>
                    <a:pt x="474501" y="3918175"/>
                    <a:pt x="151666" y="3700072"/>
                  </a:cubicBezTo>
                  <a:lnTo>
                    <a:pt x="0" y="3586659"/>
                  </a:lnTo>
                  <a:lnTo>
                    <a:pt x="0" y="458870"/>
                  </a:lnTo>
                  <a:lnTo>
                    <a:pt x="151666" y="345456"/>
                  </a:lnTo>
                  <a:cubicBezTo>
                    <a:pt x="474501" y="127353"/>
                    <a:pt x="863684" y="0"/>
                    <a:pt x="1282612" y="0"/>
                  </a:cubicBezTo>
                  <a:close/>
                </a:path>
              </a:pathLst>
            </a:custGeom>
            <a:solidFill>
              <a:srgbClr val="003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01D7C8F-09A2-4E35-B1F8-C6337204CAD1}"/>
                </a:ext>
              </a:extLst>
            </p:cNvPr>
            <p:cNvGrpSpPr/>
            <p:nvPr/>
          </p:nvGrpSpPr>
          <p:grpSpPr>
            <a:xfrm>
              <a:off x="6409903" y="3583019"/>
              <a:ext cx="1304625" cy="376282"/>
              <a:chOff x="-2" y="2681273"/>
              <a:chExt cx="1980000" cy="57600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36C3FA3-2FBD-4A24-99B7-4C571A8EA22A}"/>
                  </a:ext>
                </a:extLst>
              </p:cNvPr>
              <p:cNvSpPr/>
              <p:nvPr userDrawn="1"/>
            </p:nvSpPr>
            <p:spPr>
              <a:xfrm>
                <a:off x="-2" y="2681273"/>
                <a:ext cx="1980000" cy="576000"/>
              </a:xfrm>
              <a:prstGeom prst="rect">
                <a:avLst/>
              </a:prstGeom>
              <a:solidFill>
                <a:srgbClr val="001F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8A2AC08F-C6CC-4650-A7BF-A6564E1588B1}"/>
                  </a:ext>
                </a:extLst>
              </p:cNvPr>
              <p:cNvGrpSpPr/>
              <p:nvPr userDrawn="1"/>
            </p:nvGrpSpPr>
            <p:grpSpPr>
              <a:xfrm rot="16200000">
                <a:off x="-108494" y="2928165"/>
                <a:ext cx="314961" cy="97970"/>
                <a:chOff x="1042712" y="1828800"/>
                <a:chExt cx="9434286" cy="2934575"/>
              </a:xfrm>
              <a:solidFill>
                <a:schemeClr val="bg1"/>
              </a:solidFill>
            </p:grpSpPr>
            <p:sp>
              <p:nvSpPr>
                <p:cNvPr id="34" name="任意多边形: 形状 39">
                  <a:extLst>
                    <a:ext uri="{FF2B5EF4-FFF2-40B4-BE49-F238E27FC236}">
                      <a16:creationId xmlns:a16="http://schemas.microsoft.com/office/drawing/2014/main" id="{7C0A55D5-4EE5-4EEF-952E-0C635460A95C}"/>
                    </a:ext>
                  </a:extLst>
                </p:cNvPr>
                <p:cNvSpPr/>
                <p:nvPr/>
              </p:nvSpPr>
              <p:spPr>
                <a:xfrm>
                  <a:off x="1042712" y="1828800"/>
                  <a:ext cx="9434286" cy="1757416"/>
                </a:xfrm>
                <a:custGeom>
                  <a:avLst/>
                  <a:gdLst>
                    <a:gd name="connsiteX0" fmla="*/ 0 w 9434286"/>
                    <a:gd name="connsiteY0" fmla="*/ 0 h 1757416"/>
                    <a:gd name="connsiteX1" fmla="*/ 9434286 w 9434286"/>
                    <a:gd name="connsiteY1" fmla="*/ 0 h 1757416"/>
                    <a:gd name="connsiteX2" fmla="*/ 9434286 w 9434286"/>
                    <a:gd name="connsiteY2" fmla="*/ 1394788 h 1757416"/>
                    <a:gd name="connsiteX3" fmla="*/ 9271625 w 9434286"/>
                    <a:gd name="connsiteY3" fmla="*/ 1308780 h 1757416"/>
                    <a:gd name="connsiteX4" fmla="*/ 8620985 w 9434286"/>
                    <a:gd name="connsiteY4" fmla="*/ 1084536 h 1757416"/>
                    <a:gd name="connsiteX5" fmla="*/ 6961853 w 9434286"/>
                    <a:gd name="connsiteY5" fmla="*/ 1090456 h 1757416"/>
                    <a:gd name="connsiteX6" fmla="*/ 4782207 w 9434286"/>
                    <a:gd name="connsiteY6" fmla="*/ 1481219 h 1757416"/>
                    <a:gd name="connsiteX7" fmla="*/ 2212177 w 9434286"/>
                    <a:gd name="connsiteY7" fmla="*/ 1753570 h 1757416"/>
                    <a:gd name="connsiteX8" fmla="*/ 886497 w 9434286"/>
                    <a:gd name="connsiteY8" fmla="*/ 1617395 h 1757416"/>
                    <a:gd name="connsiteX9" fmla="*/ 130128 w 9434286"/>
                    <a:gd name="connsiteY9" fmla="*/ 1291758 h 1757416"/>
                    <a:gd name="connsiteX10" fmla="*/ 51586 w 9434286"/>
                    <a:gd name="connsiteY10" fmla="*/ 1242364 h 1757416"/>
                    <a:gd name="connsiteX11" fmla="*/ 0 w 9434286"/>
                    <a:gd name="connsiteY11" fmla="*/ 1205360 h 1757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434286" h="1757416">
                      <a:moveTo>
                        <a:pt x="0" y="0"/>
                      </a:moveTo>
                      <a:lnTo>
                        <a:pt x="9434286" y="0"/>
                      </a:lnTo>
                      <a:lnTo>
                        <a:pt x="9434286" y="1394788"/>
                      </a:lnTo>
                      <a:lnTo>
                        <a:pt x="9271625" y="1308780"/>
                      </a:lnTo>
                      <a:cubicBezTo>
                        <a:pt x="9074400" y="1212323"/>
                        <a:pt x="8858197" y="1126967"/>
                        <a:pt x="8620985" y="1084536"/>
                      </a:cubicBezTo>
                      <a:cubicBezTo>
                        <a:pt x="8146560" y="999673"/>
                        <a:pt x="7601649" y="1024342"/>
                        <a:pt x="6961853" y="1090456"/>
                      </a:cubicBezTo>
                      <a:cubicBezTo>
                        <a:pt x="6322056" y="1156570"/>
                        <a:pt x="5573819" y="1370700"/>
                        <a:pt x="4782207" y="1481219"/>
                      </a:cubicBezTo>
                      <a:cubicBezTo>
                        <a:pt x="3990595" y="1591738"/>
                        <a:pt x="2861462" y="1730874"/>
                        <a:pt x="2212177" y="1753570"/>
                      </a:cubicBezTo>
                      <a:cubicBezTo>
                        <a:pt x="1562892" y="1776266"/>
                        <a:pt x="1233505" y="1694363"/>
                        <a:pt x="886497" y="1617395"/>
                      </a:cubicBezTo>
                      <a:cubicBezTo>
                        <a:pt x="539489" y="1540426"/>
                        <a:pt x="340230" y="1413132"/>
                        <a:pt x="130128" y="1291758"/>
                      </a:cubicBezTo>
                      <a:cubicBezTo>
                        <a:pt x="103866" y="1276587"/>
                        <a:pt x="77602" y="1259966"/>
                        <a:pt x="51586" y="1242364"/>
                      </a:cubicBezTo>
                      <a:lnTo>
                        <a:pt x="0" y="12053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" name="任意多边形: 形状 40">
                  <a:extLst>
                    <a:ext uri="{FF2B5EF4-FFF2-40B4-BE49-F238E27FC236}">
                      <a16:creationId xmlns:a16="http://schemas.microsoft.com/office/drawing/2014/main" id="{D6360AE2-CDF0-4051-863F-89614DAF6663}"/>
                    </a:ext>
                  </a:extLst>
                </p:cNvPr>
                <p:cNvSpPr/>
                <p:nvPr/>
              </p:nvSpPr>
              <p:spPr>
                <a:xfrm>
                  <a:off x="1042712" y="3337328"/>
                  <a:ext cx="9434286" cy="1426047"/>
                </a:xfrm>
                <a:custGeom>
                  <a:avLst/>
                  <a:gdLst>
                    <a:gd name="connsiteX0" fmla="*/ 7853433 w 9434286"/>
                    <a:gd name="connsiteY0" fmla="*/ 573 h 1426047"/>
                    <a:gd name="connsiteX1" fmla="*/ 8620985 w 9434286"/>
                    <a:gd name="connsiteY1" fmla="*/ 54229 h 1426047"/>
                    <a:gd name="connsiteX2" fmla="*/ 9271625 w 9434286"/>
                    <a:gd name="connsiteY2" fmla="*/ 278473 h 1426047"/>
                    <a:gd name="connsiteX3" fmla="*/ 9434286 w 9434286"/>
                    <a:gd name="connsiteY3" fmla="*/ 364481 h 1426047"/>
                    <a:gd name="connsiteX4" fmla="*/ 9434286 w 9434286"/>
                    <a:gd name="connsiteY4" fmla="*/ 1063419 h 1426047"/>
                    <a:gd name="connsiteX5" fmla="*/ 9271625 w 9434286"/>
                    <a:gd name="connsiteY5" fmla="*/ 977411 h 1426047"/>
                    <a:gd name="connsiteX6" fmla="*/ 8620985 w 9434286"/>
                    <a:gd name="connsiteY6" fmla="*/ 753167 h 1426047"/>
                    <a:gd name="connsiteX7" fmla="*/ 6961853 w 9434286"/>
                    <a:gd name="connsiteY7" fmla="*/ 759087 h 1426047"/>
                    <a:gd name="connsiteX8" fmla="*/ 4782207 w 9434286"/>
                    <a:gd name="connsiteY8" fmla="*/ 1149850 h 1426047"/>
                    <a:gd name="connsiteX9" fmla="*/ 2212177 w 9434286"/>
                    <a:gd name="connsiteY9" fmla="*/ 1422201 h 1426047"/>
                    <a:gd name="connsiteX10" fmla="*/ 886497 w 9434286"/>
                    <a:gd name="connsiteY10" fmla="*/ 1286026 h 1426047"/>
                    <a:gd name="connsiteX11" fmla="*/ 130128 w 9434286"/>
                    <a:gd name="connsiteY11" fmla="*/ 960389 h 1426047"/>
                    <a:gd name="connsiteX12" fmla="*/ 51586 w 9434286"/>
                    <a:gd name="connsiteY12" fmla="*/ 910995 h 1426047"/>
                    <a:gd name="connsiteX13" fmla="*/ 0 w 9434286"/>
                    <a:gd name="connsiteY13" fmla="*/ 873991 h 1426047"/>
                    <a:gd name="connsiteX14" fmla="*/ 0 w 9434286"/>
                    <a:gd name="connsiteY14" fmla="*/ 175053 h 1426047"/>
                    <a:gd name="connsiteX15" fmla="*/ 51586 w 9434286"/>
                    <a:gd name="connsiteY15" fmla="*/ 212057 h 1426047"/>
                    <a:gd name="connsiteX16" fmla="*/ 130128 w 9434286"/>
                    <a:gd name="connsiteY16" fmla="*/ 261451 h 1426047"/>
                    <a:gd name="connsiteX17" fmla="*/ 886497 w 9434286"/>
                    <a:gd name="connsiteY17" fmla="*/ 587088 h 1426047"/>
                    <a:gd name="connsiteX18" fmla="*/ 2212177 w 9434286"/>
                    <a:gd name="connsiteY18" fmla="*/ 723263 h 1426047"/>
                    <a:gd name="connsiteX19" fmla="*/ 4782207 w 9434286"/>
                    <a:gd name="connsiteY19" fmla="*/ 450912 h 1426047"/>
                    <a:gd name="connsiteX20" fmla="*/ 6961853 w 9434286"/>
                    <a:gd name="connsiteY20" fmla="*/ 60149 h 1426047"/>
                    <a:gd name="connsiteX21" fmla="*/ 7853433 w 9434286"/>
                    <a:gd name="connsiteY21" fmla="*/ 573 h 142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434286" h="1426047">
                      <a:moveTo>
                        <a:pt x="7853433" y="573"/>
                      </a:moveTo>
                      <a:cubicBezTo>
                        <a:pt x="8128938" y="-3251"/>
                        <a:pt x="8383772" y="11797"/>
                        <a:pt x="8620985" y="54229"/>
                      </a:cubicBezTo>
                      <a:cubicBezTo>
                        <a:pt x="8858197" y="96660"/>
                        <a:pt x="9074400" y="182016"/>
                        <a:pt x="9271625" y="278473"/>
                      </a:cubicBezTo>
                      <a:lnTo>
                        <a:pt x="9434286" y="364481"/>
                      </a:lnTo>
                      <a:lnTo>
                        <a:pt x="9434286" y="1063419"/>
                      </a:lnTo>
                      <a:lnTo>
                        <a:pt x="9271625" y="977411"/>
                      </a:lnTo>
                      <a:cubicBezTo>
                        <a:pt x="9074400" y="880954"/>
                        <a:pt x="8858197" y="795598"/>
                        <a:pt x="8620985" y="753167"/>
                      </a:cubicBezTo>
                      <a:cubicBezTo>
                        <a:pt x="8146560" y="668304"/>
                        <a:pt x="7601649" y="692973"/>
                        <a:pt x="6961853" y="759087"/>
                      </a:cubicBezTo>
                      <a:cubicBezTo>
                        <a:pt x="6322056" y="825201"/>
                        <a:pt x="5573819" y="1039331"/>
                        <a:pt x="4782207" y="1149850"/>
                      </a:cubicBezTo>
                      <a:cubicBezTo>
                        <a:pt x="3990595" y="1260369"/>
                        <a:pt x="2861462" y="1399505"/>
                        <a:pt x="2212177" y="1422201"/>
                      </a:cubicBezTo>
                      <a:cubicBezTo>
                        <a:pt x="1562892" y="1444897"/>
                        <a:pt x="1233505" y="1362994"/>
                        <a:pt x="886497" y="1286026"/>
                      </a:cubicBezTo>
                      <a:cubicBezTo>
                        <a:pt x="539489" y="1209057"/>
                        <a:pt x="340230" y="1081763"/>
                        <a:pt x="130128" y="960389"/>
                      </a:cubicBezTo>
                      <a:cubicBezTo>
                        <a:pt x="103866" y="945218"/>
                        <a:pt x="77602" y="928597"/>
                        <a:pt x="51586" y="910995"/>
                      </a:cubicBezTo>
                      <a:lnTo>
                        <a:pt x="0" y="873991"/>
                      </a:lnTo>
                      <a:lnTo>
                        <a:pt x="0" y="175053"/>
                      </a:lnTo>
                      <a:lnTo>
                        <a:pt x="51586" y="212057"/>
                      </a:lnTo>
                      <a:cubicBezTo>
                        <a:pt x="77602" y="229659"/>
                        <a:pt x="103866" y="246280"/>
                        <a:pt x="130128" y="261451"/>
                      </a:cubicBezTo>
                      <a:cubicBezTo>
                        <a:pt x="340230" y="382825"/>
                        <a:pt x="539489" y="510119"/>
                        <a:pt x="886497" y="587088"/>
                      </a:cubicBezTo>
                      <a:cubicBezTo>
                        <a:pt x="1233505" y="664056"/>
                        <a:pt x="1562892" y="745959"/>
                        <a:pt x="2212177" y="723263"/>
                      </a:cubicBezTo>
                      <a:cubicBezTo>
                        <a:pt x="2861462" y="700567"/>
                        <a:pt x="3990595" y="561431"/>
                        <a:pt x="4782207" y="450912"/>
                      </a:cubicBezTo>
                      <a:cubicBezTo>
                        <a:pt x="5573819" y="340393"/>
                        <a:pt x="6322056" y="126263"/>
                        <a:pt x="6961853" y="60149"/>
                      </a:cubicBezTo>
                      <a:cubicBezTo>
                        <a:pt x="7281751" y="27092"/>
                        <a:pt x="7577928" y="4396"/>
                        <a:pt x="7853433" y="5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8" name="文本框 27"/>
            <p:cNvSpPr txBox="1"/>
            <p:nvPr/>
          </p:nvSpPr>
          <p:spPr>
            <a:xfrm>
              <a:off x="6596959" y="3654069"/>
              <a:ext cx="954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这是图文页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596959" y="4007745"/>
              <a:ext cx="954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这是逻辑页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596959" y="4332071"/>
              <a:ext cx="954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这是表格页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6033476" y="3028992"/>
              <a:ext cx="2057479" cy="2057479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309195" y="2738933"/>
            <a:ext cx="2057479" cy="2060618"/>
            <a:chOff x="9076873" y="3025853"/>
            <a:chExt cx="2057479" cy="2060618"/>
          </a:xfrm>
        </p:grpSpPr>
        <p:sp>
          <p:nvSpPr>
            <p:cNvPr id="37" name="任意多边形 36"/>
            <p:cNvSpPr/>
            <p:nvPr/>
          </p:nvSpPr>
          <p:spPr>
            <a:xfrm>
              <a:off x="9453300" y="3025853"/>
              <a:ext cx="1304625" cy="2057479"/>
            </a:xfrm>
            <a:custGeom>
              <a:avLst/>
              <a:gdLst>
                <a:gd name="connsiteX0" fmla="*/ 1282612 w 2565225"/>
                <a:gd name="connsiteY0" fmla="*/ 0 h 4045528"/>
                <a:gd name="connsiteX1" fmla="*/ 2413559 w 2565225"/>
                <a:gd name="connsiteY1" fmla="*/ 345456 h 4045528"/>
                <a:gd name="connsiteX2" fmla="*/ 2565225 w 2565225"/>
                <a:gd name="connsiteY2" fmla="*/ 458870 h 4045528"/>
                <a:gd name="connsiteX3" fmla="*/ 2565225 w 2565225"/>
                <a:gd name="connsiteY3" fmla="*/ 3586658 h 4045528"/>
                <a:gd name="connsiteX4" fmla="*/ 2413559 w 2565225"/>
                <a:gd name="connsiteY4" fmla="*/ 3700072 h 4045528"/>
                <a:gd name="connsiteX5" fmla="*/ 1282612 w 2565225"/>
                <a:gd name="connsiteY5" fmla="*/ 4045528 h 4045528"/>
                <a:gd name="connsiteX6" fmla="*/ 151666 w 2565225"/>
                <a:gd name="connsiteY6" fmla="*/ 3700072 h 4045528"/>
                <a:gd name="connsiteX7" fmla="*/ 0 w 2565225"/>
                <a:gd name="connsiteY7" fmla="*/ 3586659 h 4045528"/>
                <a:gd name="connsiteX8" fmla="*/ 0 w 2565225"/>
                <a:gd name="connsiteY8" fmla="*/ 458870 h 4045528"/>
                <a:gd name="connsiteX9" fmla="*/ 151666 w 2565225"/>
                <a:gd name="connsiteY9" fmla="*/ 345456 h 4045528"/>
                <a:gd name="connsiteX10" fmla="*/ 1282612 w 2565225"/>
                <a:gd name="connsiteY10" fmla="*/ 0 h 404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5225" h="4045528">
                  <a:moveTo>
                    <a:pt x="1282612" y="0"/>
                  </a:moveTo>
                  <a:cubicBezTo>
                    <a:pt x="1701541" y="0"/>
                    <a:pt x="2090724" y="127353"/>
                    <a:pt x="2413559" y="345456"/>
                  </a:cubicBezTo>
                  <a:lnTo>
                    <a:pt x="2565225" y="458870"/>
                  </a:lnTo>
                  <a:lnTo>
                    <a:pt x="2565225" y="3586658"/>
                  </a:lnTo>
                  <a:lnTo>
                    <a:pt x="2413559" y="3700072"/>
                  </a:lnTo>
                  <a:cubicBezTo>
                    <a:pt x="2090724" y="3918175"/>
                    <a:pt x="1701541" y="4045528"/>
                    <a:pt x="1282612" y="4045528"/>
                  </a:cubicBezTo>
                  <a:cubicBezTo>
                    <a:pt x="863684" y="4045528"/>
                    <a:pt x="474501" y="3918175"/>
                    <a:pt x="151666" y="3700072"/>
                  </a:cubicBezTo>
                  <a:lnTo>
                    <a:pt x="0" y="3586659"/>
                  </a:lnTo>
                  <a:lnTo>
                    <a:pt x="0" y="458870"/>
                  </a:lnTo>
                  <a:lnTo>
                    <a:pt x="151666" y="345456"/>
                  </a:lnTo>
                  <a:cubicBezTo>
                    <a:pt x="474501" y="127353"/>
                    <a:pt x="863684" y="0"/>
                    <a:pt x="1282612" y="0"/>
                  </a:cubicBezTo>
                  <a:close/>
                </a:path>
              </a:pathLst>
            </a:custGeom>
            <a:solidFill>
              <a:srgbClr val="003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01D7C8F-09A2-4E35-B1F8-C6337204CAD1}"/>
                </a:ext>
              </a:extLst>
            </p:cNvPr>
            <p:cNvGrpSpPr/>
            <p:nvPr/>
          </p:nvGrpSpPr>
          <p:grpSpPr>
            <a:xfrm>
              <a:off x="9453300" y="3959301"/>
              <a:ext cx="1304625" cy="376282"/>
              <a:chOff x="-2" y="2681274"/>
              <a:chExt cx="1980000" cy="576000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36C3FA3-2FBD-4A24-99B7-4C571A8EA22A}"/>
                  </a:ext>
                </a:extLst>
              </p:cNvPr>
              <p:cNvSpPr/>
              <p:nvPr userDrawn="1"/>
            </p:nvSpPr>
            <p:spPr>
              <a:xfrm>
                <a:off x="-2" y="2681274"/>
                <a:ext cx="1980000" cy="576000"/>
              </a:xfrm>
              <a:prstGeom prst="rect">
                <a:avLst/>
              </a:prstGeom>
              <a:solidFill>
                <a:srgbClr val="001F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8A2AC08F-C6CC-4650-A7BF-A6564E1588B1}"/>
                  </a:ext>
                </a:extLst>
              </p:cNvPr>
              <p:cNvGrpSpPr/>
              <p:nvPr userDrawn="1"/>
            </p:nvGrpSpPr>
            <p:grpSpPr>
              <a:xfrm rot="16200000">
                <a:off x="-108494" y="2928165"/>
                <a:ext cx="314962" cy="97971"/>
                <a:chOff x="1042669" y="1828800"/>
                <a:chExt cx="9434329" cy="2934598"/>
              </a:xfrm>
              <a:solidFill>
                <a:schemeClr val="bg1"/>
              </a:solidFill>
            </p:grpSpPr>
            <p:sp>
              <p:nvSpPr>
                <p:cNvPr id="45" name="任意多边形: 形状 39">
                  <a:extLst>
                    <a:ext uri="{FF2B5EF4-FFF2-40B4-BE49-F238E27FC236}">
                      <a16:creationId xmlns:a16="http://schemas.microsoft.com/office/drawing/2014/main" id="{7C0A55D5-4EE5-4EEF-952E-0C635460A95C}"/>
                    </a:ext>
                  </a:extLst>
                </p:cNvPr>
                <p:cNvSpPr/>
                <p:nvPr/>
              </p:nvSpPr>
              <p:spPr>
                <a:xfrm>
                  <a:off x="1042712" y="1828800"/>
                  <a:ext cx="9434286" cy="1757416"/>
                </a:xfrm>
                <a:custGeom>
                  <a:avLst/>
                  <a:gdLst>
                    <a:gd name="connsiteX0" fmla="*/ 0 w 9434286"/>
                    <a:gd name="connsiteY0" fmla="*/ 0 h 1757416"/>
                    <a:gd name="connsiteX1" fmla="*/ 9434286 w 9434286"/>
                    <a:gd name="connsiteY1" fmla="*/ 0 h 1757416"/>
                    <a:gd name="connsiteX2" fmla="*/ 9434286 w 9434286"/>
                    <a:gd name="connsiteY2" fmla="*/ 1394788 h 1757416"/>
                    <a:gd name="connsiteX3" fmla="*/ 9271625 w 9434286"/>
                    <a:gd name="connsiteY3" fmla="*/ 1308780 h 1757416"/>
                    <a:gd name="connsiteX4" fmla="*/ 8620985 w 9434286"/>
                    <a:gd name="connsiteY4" fmla="*/ 1084536 h 1757416"/>
                    <a:gd name="connsiteX5" fmla="*/ 6961853 w 9434286"/>
                    <a:gd name="connsiteY5" fmla="*/ 1090456 h 1757416"/>
                    <a:gd name="connsiteX6" fmla="*/ 4782207 w 9434286"/>
                    <a:gd name="connsiteY6" fmla="*/ 1481219 h 1757416"/>
                    <a:gd name="connsiteX7" fmla="*/ 2212177 w 9434286"/>
                    <a:gd name="connsiteY7" fmla="*/ 1753570 h 1757416"/>
                    <a:gd name="connsiteX8" fmla="*/ 886497 w 9434286"/>
                    <a:gd name="connsiteY8" fmla="*/ 1617395 h 1757416"/>
                    <a:gd name="connsiteX9" fmla="*/ 130128 w 9434286"/>
                    <a:gd name="connsiteY9" fmla="*/ 1291758 h 1757416"/>
                    <a:gd name="connsiteX10" fmla="*/ 51586 w 9434286"/>
                    <a:gd name="connsiteY10" fmla="*/ 1242364 h 1757416"/>
                    <a:gd name="connsiteX11" fmla="*/ 0 w 9434286"/>
                    <a:gd name="connsiteY11" fmla="*/ 1205360 h 1757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434286" h="1757416">
                      <a:moveTo>
                        <a:pt x="0" y="0"/>
                      </a:moveTo>
                      <a:lnTo>
                        <a:pt x="9434286" y="0"/>
                      </a:lnTo>
                      <a:lnTo>
                        <a:pt x="9434286" y="1394788"/>
                      </a:lnTo>
                      <a:lnTo>
                        <a:pt x="9271625" y="1308780"/>
                      </a:lnTo>
                      <a:cubicBezTo>
                        <a:pt x="9074400" y="1212323"/>
                        <a:pt x="8858197" y="1126967"/>
                        <a:pt x="8620985" y="1084536"/>
                      </a:cubicBezTo>
                      <a:cubicBezTo>
                        <a:pt x="8146560" y="999673"/>
                        <a:pt x="7601649" y="1024342"/>
                        <a:pt x="6961853" y="1090456"/>
                      </a:cubicBezTo>
                      <a:cubicBezTo>
                        <a:pt x="6322056" y="1156570"/>
                        <a:pt x="5573819" y="1370700"/>
                        <a:pt x="4782207" y="1481219"/>
                      </a:cubicBezTo>
                      <a:cubicBezTo>
                        <a:pt x="3990595" y="1591738"/>
                        <a:pt x="2861462" y="1730874"/>
                        <a:pt x="2212177" y="1753570"/>
                      </a:cubicBezTo>
                      <a:cubicBezTo>
                        <a:pt x="1562892" y="1776266"/>
                        <a:pt x="1233505" y="1694363"/>
                        <a:pt x="886497" y="1617395"/>
                      </a:cubicBezTo>
                      <a:cubicBezTo>
                        <a:pt x="539489" y="1540426"/>
                        <a:pt x="340230" y="1413132"/>
                        <a:pt x="130128" y="1291758"/>
                      </a:cubicBezTo>
                      <a:cubicBezTo>
                        <a:pt x="103866" y="1276587"/>
                        <a:pt x="77602" y="1259966"/>
                        <a:pt x="51586" y="1242364"/>
                      </a:cubicBezTo>
                      <a:lnTo>
                        <a:pt x="0" y="12053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6" name="任意多边形: 形状 40">
                  <a:extLst>
                    <a:ext uri="{FF2B5EF4-FFF2-40B4-BE49-F238E27FC236}">
                      <a16:creationId xmlns:a16="http://schemas.microsoft.com/office/drawing/2014/main" id="{D6360AE2-CDF0-4051-863F-89614DAF6663}"/>
                    </a:ext>
                  </a:extLst>
                </p:cNvPr>
                <p:cNvSpPr/>
                <p:nvPr/>
              </p:nvSpPr>
              <p:spPr>
                <a:xfrm>
                  <a:off x="1042669" y="3337365"/>
                  <a:ext cx="9434306" cy="1426033"/>
                </a:xfrm>
                <a:custGeom>
                  <a:avLst/>
                  <a:gdLst>
                    <a:gd name="connsiteX0" fmla="*/ 7853433 w 9434286"/>
                    <a:gd name="connsiteY0" fmla="*/ 573 h 1426047"/>
                    <a:gd name="connsiteX1" fmla="*/ 8620985 w 9434286"/>
                    <a:gd name="connsiteY1" fmla="*/ 54229 h 1426047"/>
                    <a:gd name="connsiteX2" fmla="*/ 9271625 w 9434286"/>
                    <a:gd name="connsiteY2" fmla="*/ 278473 h 1426047"/>
                    <a:gd name="connsiteX3" fmla="*/ 9434286 w 9434286"/>
                    <a:gd name="connsiteY3" fmla="*/ 364481 h 1426047"/>
                    <a:gd name="connsiteX4" fmla="*/ 9434286 w 9434286"/>
                    <a:gd name="connsiteY4" fmla="*/ 1063419 h 1426047"/>
                    <a:gd name="connsiteX5" fmla="*/ 9271625 w 9434286"/>
                    <a:gd name="connsiteY5" fmla="*/ 977411 h 1426047"/>
                    <a:gd name="connsiteX6" fmla="*/ 8620985 w 9434286"/>
                    <a:gd name="connsiteY6" fmla="*/ 753167 h 1426047"/>
                    <a:gd name="connsiteX7" fmla="*/ 6961853 w 9434286"/>
                    <a:gd name="connsiteY7" fmla="*/ 759087 h 1426047"/>
                    <a:gd name="connsiteX8" fmla="*/ 4782207 w 9434286"/>
                    <a:gd name="connsiteY8" fmla="*/ 1149850 h 1426047"/>
                    <a:gd name="connsiteX9" fmla="*/ 2212177 w 9434286"/>
                    <a:gd name="connsiteY9" fmla="*/ 1422201 h 1426047"/>
                    <a:gd name="connsiteX10" fmla="*/ 886497 w 9434286"/>
                    <a:gd name="connsiteY10" fmla="*/ 1286026 h 1426047"/>
                    <a:gd name="connsiteX11" fmla="*/ 130128 w 9434286"/>
                    <a:gd name="connsiteY11" fmla="*/ 960389 h 1426047"/>
                    <a:gd name="connsiteX12" fmla="*/ 51586 w 9434286"/>
                    <a:gd name="connsiteY12" fmla="*/ 910995 h 1426047"/>
                    <a:gd name="connsiteX13" fmla="*/ 0 w 9434286"/>
                    <a:gd name="connsiteY13" fmla="*/ 873991 h 1426047"/>
                    <a:gd name="connsiteX14" fmla="*/ 0 w 9434286"/>
                    <a:gd name="connsiteY14" fmla="*/ 175053 h 1426047"/>
                    <a:gd name="connsiteX15" fmla="*/ 51586 w 9434286"/>
                    <a:gd name="connsiteY15" fmla="*/ 212057 h 1426047"/>
                    <a:gd name="connsiteX16" fmla="*/ 130128 w 9434286"/>
                    <a:gd name="connsiteY16" fmla="*/ 261451 h 1426047"/>
                    <a:gd name="connsiteX17" fmla="*/ 886497 w 9434286"/>
                    <a:gd name="connsiteY17" fmla="*/ 587088 h 1426047"/>
                    <a:gd name="connsiteX18" fmla="*/ 2212177 w 9434286"/>
                    <a:gd name="connsiteY18" fmla="*/ 723263 h 1426047"/>
                    <a:gd name="connsiteX19" fmla="*/ 4782207 w 9434286"/>
                    <a:gd name="connsiteY19" fmla="*/ 450912 h 1426047"/>
                    <a:gd name="connsiteX20" fmla="*/ 6961853 w 9434286"/>
                    <a:gd name="connsiteY20" fmla="*/ 60149 h 1426047"/>
                    <a:gd name="connsiteX21" fmla="*/ 7853433 w 9434286"/>
                    <a:gd name="connsiteY21" fmla="*/ 573 h 142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434286" h="1426047">
                      <a:moveTo>
                        <a:pt x="7853433" y="573"/>
                      </a:moveTo>
                      <a:cubicBezTo>
                        <a:pt x="8128938" y="-3251"/>
                        <a:pt x="8383772" y="11797"/>
                        <a:pt x="8620985" y="54229"/>
                      </a:cubicBezTo>
                      <a:cubicBezTo>
                        <a:pt x="8858197" y="96660"/>
                        <a:pt x="9074400" y="182016"/>
                        <a:pt x="9271625" y="278473"/>
                      </a:cubicBezTo>
                      <a:lnTo>
                        <a:pt x="9434286" y="364481"/>
                      </a:lnTo>
                      <a:lnTo>
                        <a:pt x="9434286" y="1063419"/>
                      </a:lnTo>
                      <a:lnTo>
                        <a:pt x="9271625" y="977411"/>
                      </a:lnTo>
                      <a:cubicBezTo>
                        <a:pt x="9074400" y="880954"/>
                        <a:pt x="8858197" y="795598"/>
                        <a:pt x="8620985" y="753167"/>
                      </a:cubicBezTo>
                      <a:cubicBezTo>
                        <a:pt x="8146560" y="668304"/>
                        <a:pt x="7601649" y="692973"/>
                        <a:pt x="6961853" y="759087"/>
                      </a:cubicBezTo>
                      <a:cubicBezTo>
                        <a:pt x="6322056" y="825201"/>
                        <a:pt x="5573819" y="1039331"/>
                        <a:pt x="4782207" y="1149850"/>
                      </a:cubicBezTo>
                      <a:cubicBezTo>
                        <a:pt x="3990595" y="1260369"/>
                        <a:pt x="2861462" y="1399505"/>
                        <a:pt x="2212177" y="1422201"/>
                      </a:cubicBezTo>
                      <a:cubicBezTo>
                        <a:pt x="1562892" y="1444897"/>
                        <a:pt x="1233505" y="1362994"/>
                        <a:pt x="886497" y="1286026"/>
                      </a:cubicBezTo>
                      <a:cubicBezTo>
                        <a:pt x="539489" y="1209057"/>
                        <a:pt x="340230" y="1081763"/>
                        <a:pt x="130128" y="960389"/>
                      </a:cubicBezTo>
                      <a:cubicBezTo>
                        <a:pt x="103866" y="945218"/>
                        <a:pt x="77602" y="928597"/>
                        <a:pt x="51586" y="910995"/>
                      </a:cubicBezTo>
                      <a:lnTo>
                        <a:pt x="0" y="873991"/>
                      </a:lnTo>
                      <a:lnTo>
                        <a:pt x="0" y="175053"/>
                      </a:lnTo>
                      <a:lnTo>
                        <a:pt x="51586" y="212057"/>
                      </a:lnTo>
                      <a:cubicBezTo>
                        <a:pt x="77602" y="229659"/>
                        <a:pt x="103866" y="246280"/>
                        <a:pt x="130128" y="261451"/>
                      </a:cubicBezTo>
                      <a:cubicBezTo>
                        <a:pt x="340230" y="382825"/>
                        <a:pt x="539489" y="510119"/>
                        <a:pt x="886497" y="587088"/>
                      </a:cubicBezTo>
                      <a:cubicBezTo>
                        <a:pt x="1233505" y="664056"/>
                        <a:pt x="1562892" y="745959"/>
                        <a:pt x="2212177" y="723263"/>
                      </a:cubicBezTo>
                      <a:cubicBezTo>
                        <a:pt x="2861462" y="700567"/>
                        <a:pt x="3990595" y="561431"/>
                        <a:pt x="4782207" y="450912"/>
                      </a:cubicBezTo>
                      <a:cubicBezTo>
                        <a:pt x="5573819" y="340393"/>
                        <a:pt x="6322056" y="126263"/>
                        <a:pt x="6961853" y="60149"/>
                      </a:cubicBezTo>
                      <a:cubicBezTo>
                        <a:pt x="7281751" y="27092"/>
                        <a:pt x="7577928" y="4396"/>
                        <a:pt x="7853433" y="5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39" name="文本框 38"/>
            <p:cNvSpPr txBox="1"/>
            <p:nvPr/>
          </p:nvSpPr>
          <p:spPr>
            <a:xfrm>
              <a:off x="9640356" y="3654069"/>
              <a:ext cx="954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这是图文页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640356" y="4007745"/>
              <a:ext cx="954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这是逻辑页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640356" y="4332071"/>
              <a:ext cx="954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这是表格页</a:t>
              </a:r>
            </a:p>
          </p:txBody>
        </p:sp>
        <p:sp>
          <p:nvSpPr>
            <p:cNvPr id="42" name="椭圆 41"/>
            <p:cNvSpPr/>
            <p:nvPr/>
          </p:nvSpPr>
          <p:spPr>
            <a:xfrm>
              <a:off x="9076873" y="3028992"/>
              <a:ext cx="2057479" cy="2057479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586666" y="2738933"/>
            <a:ext cx="2057479" cy="2060618"/>
            <a:chOff x="3017144" y="3025853"/>
            <a:chExt cx="2057479" cy="2060618"/>
          </a:xfrm>
        </p:grpSpPr>
        <p:sp>
          <p:nvSpPr>
            <p:cNvPr id="14" name="任意多边形 13"/>
            <p:cNvSpPr/>
            <p:nvPr/>
          </p:nvSpPr>
          <p:spPr>
            <a:xfrm>
              <a:off x="3393571" y="3025853"/>
              <a:ext cx="1304625" cy="2057479"/>
            </a:xfrm>
            <a:custGeom>
              <a:avLst/>
              <a:gdLst>
                <a:gd name="connsiteX0" fmla="*/ 1282612 w 2565225"/>
                <a:gd name="connsiteY0" fmla="*/ 0 h 4045528"/>
                <a:gd name="connsiteX1" fmla="*/ 2413559 w 2565225"/>
                <a:gd name="connsiteY1" fmla="*/ 345456 h 4045528"/>
                <a:gd name="connsiteX2" fmla="*/ 2565225 w 2565225"/>
                <a:gd name="connsiteY2" fmla="*/ 458870 h 4045528"/>
                <a:gd name="connsiteX3" fmla="*/ 2565225 w 2565225"/>
                <a:gd name="connsiteY3" fmla="*/ 3586658 h 4045528"/>
                <a:gd name="connsiteX4" fmla="*/ 2413559 w 2565225"/>
                <a:gd name="connsiteY4" fmla="*/ 3700072 h 4045528"/>
                <a:gd name="connsiteX5" fmla="*/ 1282612 w 2565225"/>
                <a:gd name="connsiteY5" fmla="*/ 4045528 h 4045528"/>
                <a:gd name="connsiteX6" fmla="*/ 151666 w 2565225"/>
                <a:gd name="connsiteY6" fmla="*/ 3700072 h 4045528"/>
                <a:gd name="connsiteX7" fmla="*/ 0 w 2565225"/>
                <a:gd name="connsiteY7" fmla="*/ 3586659 h 4045528"/>
                <a:gd name="connsiteX8" fmla="*/ 0 w 2565225"/>
                <a:gd name="connsiteY8" fmla="*/ 458870 h 4045528"/>
                <a:gd name="connsiteX9" fmla="*/ 151666 w 2565225"/>
                <a:gd name="connsiteY9" fmla="*/ 345456 h 4045528"/>
                <a:gd name="connsiteX10" fmla="*/ 1282612 w 2565225"/>
                <a:gd name="connsiteY10" fmla="*/ 0 h 404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5225" h="4045528">
                  <a:moveTo>
                    <a:pt x="1282612" y="0"/>
                  </a:moveTo>
                  <a:cubicBezTo>
                    <a:pt x="1701541" y="0"/>
                    <a:pt x="2090724" y="127353"/>
                    <a:pt x="2413559" y="345456"/>
                  </a:cubicBezTo>
                  <a:lnTo>
                    <a:pt x="2565225" y="458870"/>
                  </a:lnTo>
                  <a:lnTo>
                    <a:pt x="2565225" y="3586658"/>
                  </a:lnTo>
                  <a:lnTo>
                    <a:pt x="2413559" y="3700072"/>
                  </a:lnTo>
                  <a:cubicBezTo>
                    <a:pt x="2090724" y="3918175"/>
                    <a:pt x="1701541" y="4045528"/>
                    <a:pt x="1282612" y="4045528"/>
                  </a:cubicBezTo>
                  <a:cubicBezTo>
                    <a:pt x="863684" y="4045528"/>
                    <a:pt x="474501" y="3918175"/>
                    <a:pt x="151666" y="3700072"/>
                  </a:cubicBezTo>
                  <a:lnTo>
                    <a:pt x="0" y="3586659"/>
                  </a:lnTo>
                  <a:lnTo>
                    <a:pt x="0" y="458870"/>
                  </a:lnTo>
                  <a:lnTo>
                    <a:pt x="151666" y="345456"/>
                  </a:lnTo>
                  <a:cubicBezTo>
                    <a:pt x="474501" y="127353"/>
                    <a:pt x="863684" y="0"/>
                    <a:pt x="1282612" y="0"/>
                  </a:cubicBezTo>
                  <a:close/>
                </a:path>
              </a:pathLst>
            </a:custGeom>
            <a:solidFill>
              <a:srgbClr val="003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80627" y="4007745"/>
              <a:ext cx="954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这是逻辑页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580627" y="4332071"/>
              <a:ext cx="954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这是表格页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3017144" y="3028992"/>
              <a:ext cx="2057479" cy="2057479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580602" y="3669439"/>
              <a:ext cx="954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这是图文页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01D7C8F-09A2-4E35-B1F8-C6337204CAD1}"/>
                </a:ext>
              </a:extLst>
            </p:cNvPr>
            <p:cNvGrpSpPr/>
            <p:nvPr/>
          </p:nvGrpSpPr>
          <p:grpSpPr>
            <a:xfrm>
              <a:off x="3393571" y="3583019"/>
              <a:ext cx="1304625" cy="376282"/>
              <a:chOff x="-2" y="2681273"/>
              <a:chExt cx="1980000" cy="57600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36C3FA3-2FBD-4A24-99B7-4C571A8EA22A}"/>
                  </a:ext>
                </a:extLst>
              </p:cNvPr>
              <p:cNvSpPr/>
              <p:nvPr userDrawn="1"/>
            </p:nvSpPr>
            <p:spPr>
              <a:xfrm>
                <a:off x="-2" y="2681273"/>
                <a:ext cx="1980000" cy="576000"/>
              </a:xfrm>
              <a:prstGeom prst="rect">
                <a:avLst/>
              </a:prstGeom>
              <a:solidFill>
                <a:srgbClr val="001F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A2AC08F-C6CC-4650-A7BF-A6564E1588B1}"/>
                  </a:ext>
                </a:extLst>
              </p:cNvPr>
              <p:cNvGrpSpPr/>
              <p:nvPr userDrawn="1"/>
            </p:nvGrpSpPr>
            <p:grpSpPr>
              <a:xfrm rot="16200000">
                <a:off x="-108494" y="2928165"/>
                <a:ext cx="314961" cy="97970"/>
                <a:chOff x="1042712" y="1828800"/>
                <a:chExt cx="9434286" cy="2934575"/>
              </a:xfrm>
              <a:solidFill>
                <a:schemeClr val="bg1"/>
              </a:solidFill>
            </p:grpSpPr>
            <p:sp>
              <p:nvSpPr>
                <p:cNvPr id="18" name="任意多边形: 形状 39">
                  <a:extLst>
                    <a:ext uri="{FF2B5EF4-FFF2-40B4-BE49-F238E27FC236}">
                      <a16:creationId xmlns:a16="http://schemas.microsoft.com/office/drawing/2014/main" id="{7C0A55D5-4EE5-4EEF-952E-0C635460A95C}"/>
                    </a:ext>
                  </a:extLst>
                </p:cNvPr>
                <p:cNvSpPr/>
                <p:nvPr/>
              </p:nvSpPr>
              <p:spPr>
                <a:xfrm>
                  <a:off x="1042712" y="1828800"/>
                  <a:ext cx="9434286" cy="1757416"/>
                </a:xfrm>
                <a:custGeom>
                  <a:avLst/>
                  <a:gdLst>
                    <a:gd name="connsiteX0" fmla="*/ 0 w 9434286"/>
                    <a:gd name="connsiteY0" fmla="*/ 0 h 1757416"/>
                    <a:gd name="connsiteX1" fmla="*/ 9434286 w 9434286"/>
                    <a:gd name="connsiteY1" fmla="*/ 0 h 1757416"/>
                    <a:gd name="connsiteX2" fmla="*/ 9434286 w 9434286"/>
                    <a:gd name="connsiteY2" fmla="*/ 1394788 h 1757416"/>
                    <a:gd name="connsiteX3" fmla="*/ 9271625 w 9434286"/>
                    <a:gd name="connsiteY3" fmla="*/ 1308780 h 1757416"/>
                    <a:gd name="connsiteX4" fmla="*/ 8620985 w 9434286"/>
                    <a:gd name="connsiteY4" fmla="*/ 1084536 h 1757416"/>
                    <a:gd name="connsiteX5" fmla="*/ 6961853 w 9434286"/>
                    <a:gd name="connsiteY5" fmla="*/ 1090456 h 1757416"/>
                    <a:gd name="connsiteX6" fmla="*/ 4782207 w 9434286"/>
                    <a:gd name="connsiteY6" fmla="*/ 1481219 h 1757416"/>
                    <a:gd name="connsiteX7" fmla="*/ 2212177 w 9434286"/>
                    <a:gd name="connsiteY7" fmla="*/ 1753570 h 1757416"/>
                    <a:gd name="connsiteX8" fmla="*/ 886497 w 9434286"/>
                    <a:gd name="connsiteY8" fmla="*/ 1617395 h 1757416"/>
                    <a:gd name="connsiteX9" fmla="*/ 130128 w 9434286"/>
                    <a:gd name="connsiteY9" fmla="*/ 1291758 h 1757416"/>
                    <a:gd name="connsiteX10" fmla="*/ 51586 w 9434286"/>
                    <a:gd name="connsiteY10" fmla="*/ 1242364 h 1757416"/>
                    <a:gd name="connsiteX11" fmla="*/ 0 w 9434286"/>
                    <a:gd name="connsiteY11" fmla="*/ 1205360 h 1757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434286" h="1757416">
                      <a:moveTo>
                        <a:pt x="0" y="0"/>
                      </a:moveTo>
                      <a:lnTo>
                        <a:pt x="9434286" y="0"/>
                      </a:lnTo>
                      <a:lnTo>
                        <a:pt x="9434286" y="1394788"/>
                      </a:lnTo>
                      <a:lnTo>
                        <a:pt x="9271625" y="1308780"/>
                      </a:lnTo>
                      <a:cubicBezTo>
                        <a:pt x="9074400" y="1212323"/>
                        <a:pt x="8858197" y="1126967"/>
                        <a:pt x="8620985" y="1084536"/>
                      </a:cubicBezTo>
                      <a:cubicBezTo>
                        <a:pt x="8146560" y="999673"/>
                        <a:pt x="7601649" y="1024342"/>
                        <a:pt x="6961853" y="1090456"/>
                      </a:cubicBezTo>
                      <a:cubicBezTo>
                        <a:pt x="6322056" y="1156570"/>
                        <a:pt x="5573819" y="1370700"/>
                        <a:pt x="4782207" y="1481219"/>
                      </a:cubicBezTo>
                      <a:cubicBezTo>
                        <a:pt x="3990595" y="1591738"/>
                        <a:pt x="2861462" y="1730874"/>
                        <a:pt x="2212177" y="1753570"/>
                      </a:cubicBezTo>
                      <a:cubicBezTo>
                        <a:pt x="1562892" y="1776266"/>
                        <a:pt x="1233505" y="1694363"/>
                        <a:pt x="886497" y="1617395"/>
                      </a:cubicBezTo>
                      <a:cubicBezTo>
                        <a:pt x="539489" y="1540426"/>
                        <a:pt x="340230" y="1413132"/>
                        <a:pt x="130128" y="1291758"/>
                      </a:cubicBezTo>
                      <a:cubicBezTo>
                        <a:pt x="103866" y="1276587"/>
                        <a:pt x="77602" y="1259966"/>
                        <a:pt x="51586" y="1242364"/>
                      </a:cubicBezTo>
                      <a:lnTo>
                        <a:pt x="0" y="12053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" name="任意多边形: 形状 40">
                  <a:extLst>
                    <a:ext uri="{FF2B5EF4-FFF2-40B4-BE49-F238E27FC236}">
                      <a16:creationId xmlns:a16="http://schemas.microsoft.com/office/drawing/2014/main" id="{D6360AE2-CDF0-4051-863F-89614DAF6663}"/>
                    </a:ext>
                  </a:extLst>
                </p:cNvPr>
                <p:cNvSpPr/>
                <p:nvPr/>
              </p:nvSpPr>
              <p:spPr>
                <a:xfrm>
                  <a:off x="1042712" y="3337328"/>
                  <a:ext cx="9434286" cy="1426047"/>
                </a:xfrm>
                <a:custGeom>
                  <a:avLst/>
                  <a:gdLst>
                    <a:gd name="connsiteX0" fmla="*/ 7853433 w 9434286"/>
                    <a:gd name="connsiteY0" fmla="*/ 573 h 1426047"/>
                    <a:gd name="connsiteX1" fmla="*/ 8620985 w 9434286"/>
                    <a:gd name="connsiteY1" fmla="*/ 54229 h 1426047"/>
                    <a:gd name="connsiteX2" fmla="*/ 9271625 w 9434286"/>
                    <a:gd name="connsiteY2" fmla="*/ 278473 h 1426047"/>
                    <a:gd name="connsiteX3" fmla="*/ 9434286 w 9434286"/>
                    <a:gd name="connsiteY3" fmla="*/ 364481 h 1426047"/>
                    <a:gd name="connsiteX4" fmla="*/ 9434286 w 9434286"/>
                    <a:gd name="connsiteY4" fmla="*/ 1063419 h 1426047"/>
                    <a:gd name="connsiteX5" fmla="*/ 9271625 w 9434286"/>
                    <a:gd name="connsiteY5" fmla="*/ 977411 h 1426047"/>
                    <a:gd name="connsiteX6" fmla="*/ 8620985 w 9434286"/>
                    <a:gd name="connsiteY6" fmla="*/ 753167 h 1426047"/>
                    <a:gd name="connsiteX7" fmla="*/ 6961853 w 9434286"/>
                    <a:gd name="connsiteY7" fmla="*/ 759087 h 1426047"/>
                    <a:gd name="connsiteX8" fmla="*/ 4782207 w 9434286"/>
                    <a:gd name="connsiteY8" fmla="*/ 1149850 h 1426047"/>
                    <a:gd name="connsiteX9" fmla="*/ 2212177 w 9434286"/>
                    <a:gd name="connsiteY9" fmla="*/ 1422201 h 1426047"/>
                    <a:gd name="connsiteX10" fmla="*/ 886497 w 9434286"/>
                    <a:gd name="connsiteY10" fmla="*/ 1286026 h 1426047"/>
                    <a:gd name="connsiteX11" fmla="*/ 130128 w 9434286"/>
                    <a:gd name="connsiteY11" fmla="*/ 960389 h 1426047"/>
                    <a:gd name="connsiteX12" fmla="*/ 51586 w 9434286"/>
                    <a:gd name="connsiteY12" fmla="*/ 910995 h 1426047"/>
                    <a:gd name="connsiteX13" fmla="*/ 0 w 9434286"/>
                    <a:gd name="connsiteY13" fmla="*/ 873991 h 1426047"/>
                    <a:gd name="connsiteX14" fmla="*/ 0 w 9434286"/>
                    <a:gd name="connsiteY14" fmla="*/ 175053 h 1426047"/>
                    <a:gd name="connsiteX15" fmla="*/ 51586 w 9434286"/>
                    <a:gd name="connsiteY15" fmla="*/ 212057 h 1426047"/>
                    <a:gd name="connsiteX16" fmla="*/ 130128 w 9434286"/>
                    <a:gd name="connsiteY16" fmla="*/ 261451 h 1426047"/>
                    <a:gd name="connsiteX17" fmla="*/ 886497 w 9434286"/>
                    <a:gd name="connsiteY17" fmla="*/ 587088 h 1426047"/>
                    <a:gd name="connsiteX18" fmla="*/ 2212177 w 9434286"/>
                    <a:gd name="connsiteY18" fmla="*/ 723263 h 1426047"/>
                    <a:gd name="connsiteX19" fmla="*/ 4782207 w 9434286"/>
                    <a:gd name="connsiteY19" fmla="*/ 450912 h 1426047"/>
                    <a:gd name="connsiteX20" fmla="*/ 6961853 w 9434286"/>
                    <a:gd name="connsiteY20" fmla="*/ 60149 h 1426047"/>
                    <a:gd name="connsiteX21" fmla="*/ 7853433 w 9434286"/>
                    <a:gd name="connsiteY21" fmla="*/ 573 h 142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434286" h="1426047">
                      <a:moveTo>
                        <a:pt x="7853433" y="573"/>
                      </a:moveTo>
                      <a:cubicBezTo>
                        <a:pt x="8128938" y="-3251"/>
                        <a:pt x="8383772" y="11797"/>
                        <a:pt x="8620985" y="54229"/>
                      </a:cubicBezTo>
                      <a:cubicBezTo>
                        <a:pt x="8858197" y="96660"/>
                        <a:pt x="9074400" y="182016"/>
                        <a:pt x="9271625" y="278473"/>
                      </a:cubicBezTo>
                      <a:lnTo>
                        <a:pt x="9434286" y="364481"/>
                      </a:lnTo>
                      <a:lnTo>
                        <a:pt x="9434286" y="1063419"/>
                      </a:lnTo>
                      <a:lnTo>
                        <a:pt x="9271625" y="977411"/>
                      </a:lnTo>
                      <a:cubicBezTo>
                        <a:pt x="9074400" y="880954"/>
                        <a:pt x="8858197" y="795598"/>
                        <a:pt x="8620985" y="753167"/>
                      </a:cubicBezTo>
                      <a:cubicBezTo>
                        <a:pt x="8146560" y="668304"/>
                        <a:pt x="7601649" y="692973"/>
                        <a:pt x="6961853" y="759087"/>
                      </a:cubicBezTo>
                      <a:cubicBezTo>
                        <a:pt x="6322056" y="825201"/>
                        <a:pt x="5573819" y="1039331"/>
                        <a:pt x="4782207" y="1149850"/>
                      </a:cubicBezTo>
                      <a:cubicBezTo>
                        <a:pt x="3990595" y="1260369"/>
                        <a:pt x="2861462" y="1399505"/>
                        <a:pt x="2212177" y="1422201"/>
                      </a:cubicBezTo>
                      <a:cubicBezTo>
                        <a:pt x="1562892" y="1444897"/>
                        <a:pt x="1233505" y="1362994"/>
                        <a:pt x="886497" y="1286026"/>
                      </a:cubicBezTo>
                      <a:cubicBezTo>
                        <a:pt x="539489" y="1209057"/>
                        <a:pt x="340230" y="1081763"/>
                        <a:pt x="130128" y="960389"/>
                      </a:cubicBezTo>
                      <a:cubicBezTo>
                        <a:pt x="103866" y="945218"/>
                        <a:pt x="77602" y="928597"/>
                        <a:pt x="51586" y="910995"/>
                      </a:cubicBezTo>
                      <a:lnTo>
                        <a:pt x="0" y="873991"/>
                      </a:lnTo>
                      <a:lnTo>
                        <a:pt x="0" y="175053"/>
                      </a:lnTo>
                      <a:lnTo>
                        <a:pt x="51586" y="212057"/>
                      </a:lnTo>
                      <a:cubicBezTo>
                        <a:pt x="77602" y="229659"/>
                        <a:pt x="103866" y="246280"/>
                        <a:pt x="130128" y="261451"/>
                      </a:cubicBezTo>
                      <a:cubicBezTo>
                        <a:pt x="340230" y="382825"/>
                        <a:pt x="539489" y="510119"/>
                        <a:pt x="886497" y="587088"/>
                      </a:cubicBezTo>
                      <a:cubicBezTo>
                        <a:pt x="1233505" y="664056"/>
                        <a:pt x="1562892" y="745959"/>
                        <a:pt x="2212177" y="723263"/>
                      </a:cubicBezTo>
                      <a:cubicBezTo>
                        <a:pt x="2861462" y="700567"/>
                        <a:pt x="3990595" y="561431"/>
                        <a:pt x="4782207" y="450912"/>
                      </a:cubicBezTo>
                      <a:cubicBezTo>
                        <a:pt x="5573819" y="340393"/>
                        <a:pt x="6322056" y="126263"/>
                        <a:pt x="6961853" y="60149"/>
                      </a:cubicBezTo>
                      <a:cubicBezTo>
                        <a:pt x="7281751" y="27092"/>
                        <a:pt x="7577928" y="4396"/>
                        <a:pt x="7853433" y="5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53" name="文本占位符 2">
            <a:extLst>
              <a:ext uri="{FF2B5EF4-FFF2-40B4-BE49-F238E27FC236}">
                <a16:creationId xmlns:a16="http://schemas.microsoft.com/office/drawing/2014/main" id="{B09BA354-9B92-4470-AEBB-2CE8DC8F7EB1}"/>
              </a:ext>
            </a:extLst>
          </p:cNvPr>
          <p:cNvSpPr txBox="1">
            <a:spLocks/>
          </p:cNvSpPr>
          <p:nvPr/>
        </p:nvSpPr>
        <p:spPr>
          <a:xfrm>
            <a:off x="1366000" y="1273003"/>
            <a:ext cx="9459998" cy="4350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7923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36C3FA3-2FBD-4A24-99B7-4C571A8EA22A}"/>
              </a:ext>
            </a:extLst>
          </p:cNvPr>
          <p:cNvSpPr/>
          <p:nvPr userDrawn="1"/>
        </p:nvSpPr>
        <p:spPr>
          <a:xfrm>
            <a:off x="0" y="2288703"/>
            <a:ext cx="1997077" cy="576000"/>
          </a:xfrm>
          <a:prstGeom prst="rect">
            <a:avLst/>
          </a:prstGeom>
          <a:solidFill>
            <a:srgbClr val="001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A2AC08F-C6CC-4650-A7BF-A6564E1588B1}"/>
              </a:ext>
            </a:extLst>
          </p:cNvPr>
          <p:cNvGrpSpPr/>
          <p:nvPr userDrawn="1"/>
        </p:nvGrpSpPr>
        <p:grpSpPr>
          <a:xfrm rot="16200000">
            <a:off x="-108069" y="2535173"/>
            <a:ext cx="314961" cy="98815"/>
            <a:chOff x="1042712" y="1828800"/>
            <a:chExt cx="9434286" cy="2934575"/>
          </a:xfrm>
          <a:solidFill>
            <a:schemeClr val="bg1"/>
          </a:solidFill>
        </p:grpSpPr>
        <p:sp>
          <p:nvSpPr>
            <p:cNvPr id="11" name="任意多边形: 形状 39">
              <a:extLst>
                <a:ext uri="{FF2B5EF4-FFF2-40B4-BE49-F238E27FC236}">
                  <a16:creationId xmlns:a16="http://schemas.microsoft.com/office/drawing/2014/main" id="{7C0A55D5-4EE5-4EEF-952E-0C635460A95C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40">
              <a:extLst>
                <a:ext uri="{FF2B5EF4-FFF2-40B4-BE49-F238E27FC236}">
                  <a16:creationId xmlns:a16="http://schemas.microsoft.com/office/drawing/2014/main" id="{D6360AE2-CDF0-4051-863F-89614DAF6663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84702" y="2425216"/>
            <a:ext cx="1829965" cy="302975"/>
          </a:xfrm>
        </p:spPr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84702" y="4920556"/>
            <a:ext cx="1829965" cy="302975"/>
          </a:xfrm>
        </p:spPr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84702" y="4517757"/>
            <a:ext cx="1829965" cy="302975"/>
          </a:xfrm>
        </p:spPr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>
          <a:xfrm>
            <a:off x="84702" y="4114959"/>
            <a:ext cx="1829965" cy="302975"/>
          </a:xfrm>
        </p:spPr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样式一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导航栏添加二级标题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5916" y="2877991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第一页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5915" y="3225105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第二页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5917" y="3572219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第三页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84702" y="5323355"/>
            <a:ext cx="1829965" cy="302975"/>
          </a:xfrm>
        </p:spPr>
        <p:txBody>
          <a:bodyPr/>
          <a:lstStyle/>
          <a:p>
            <a:r>
              <a:rPr lang="zh-CN" altLang="en-US" dirty="0"/>
              <a:t>这是图表页</a:t>
            </a:r>
          </a:p>
        </p:txBody>
      </p:sp>
    </p:spTree>
    <p:extLst>
      <p:ext uri="{BB962C8B-B14F-4D97-AF65-F5344CB8AC3E}">
        <p14:creationId xmlns:p14="http://schemas.microsoft.com/office/powerpoint/2010/main" val="538764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248476" y="2831655"/>
            <a:ext cx="1829965" cy="302975"/>
          </a:xfrm>
        </p:spPr>
        <p:txBody>
          <a:bodyPr/>
          <a:lstStyle/>
          <a:p>
            <a:r>
              <a:rPr lang="zh-CN" altLang="en-US" dirty="0"/>
              <a:t>文字页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/>
          </p:nvPr>
        </p:nvSpPr>
        <p:spPr>
          <a:xfrm>
            <a:off x="248476" y="4441184"/>
            <a:ext cx="1829965" cy="302975"/>
          </a:xfrm>
        </p:spPr>
        <p:txBody>
          <a:bodyPr/>
          <a:lstStyle/>
          <a:p>
            <a:r>
              <a:rPr lang="zh-CN" altLang="en-US" dirty="0"/>
              <a:t>逻辑页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>
          <a:xfrm>
            <a:off x="248476" y="3904675"/>
            <a:ext cx="1829965" cy="302975"/>
          </a:xfrm>
        </p:spPr>
        <p:txBody>
          <a:bodyPr/>
          <a:lstStyle/>
          <a:p>
            <a:r>
              <a:rPr lang="zh-CN" altLang="en-US" dirty="0"/>
              <a:t>图片页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9"/>
          </p:nvPr>
        </p:nvSpPr>
        <p:spPr>
          <a:xfrm>
            <a:off x="248476" y="3368165"/>
            <a:ext cx="1829965" cy="302975"/>
          </a:xfrm>
        </p:spPr>
        <p:txBody>
          <a:bodyPr/>
          <a:lstStyle/>
          <a:p>
            <a:r>
              <a:rPr lang="zh-CN" altLang="en-US" dirty="0"/>
              <a:t>功能页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样式二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r>
              <a:rPr lang="en-US" altLang="zh-CN" dirty="0"/>
              <a:t>+</a:t>
            </a:r>
            <a:r>
              <a:rPr lang="zh-CN" altLang="en-US" dirty="0"/>
              <a:t>文字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9"/>
          </p:nvPr>
        </p:nvSpPr>
        <p:spPr>
          <a:xfrm>
            <a:off x="248476" y="4977693"/>
            <a:ext cx="1829965" cy="302975"/>
          </a:xfrm>
        </p:spPr>
        <p:txBody>
          <a:bodyPr/>
          <a:lstStyle/>
          <a:p>
            <a:r>
              <a:rPr lang="zh-CN" altLang="en-US" dirty="0"/>
              <a:t>图表页</a:t>
            </a:r>
          </a:p>
        </p:txBody>
      </p:sp>
      <p:sp>
        <p:nvSpPr>
          <p:cNvPr id="9" name="iconfont-1187-868386">
            <a:extLst>
              <a:ext uri="{FF2B5EF4-FFF2-40B4-BE49-F238E27FC236}">
                <a16:creationId xmlns:a16="http://schemas.microsoft.com/office/drawing/2014/main" id="{2A776E9C-C5FA-4AF1-A748-0EB682349272}"/>
              </a:ext>
            </a:extLst>
          </p:cNvPr>
          <p:cNvSpPr>
            <a:spLocks noChangeAspect="1"/>
          </p:cNvSpPr>
          <p:nvPr/>
        </p:nvSpPr>
        <p:spPr bwMode="auto">
          <a:xfrm>
            <a:off x="455406" y="3944359"/>
            <a:ext cx="237505" cy="202339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8FAADC"/>
          </a:solidFill>
          <a:ln>
            <a:noFill/>
          </a:ln>
        </p:spPr>
      </p:sp>
      <p:sp>
        <p:nvSpPr>
          <p:cNvPr id="11" name="logic-not-symbol_31303">
            <a:extLst>
              <a:ext uri="{FF2B5EF4-FFF2-40B4-BE49-F238E27FC236}">
                <a16:creationId xmlns:a16="http://schemas.microsoft.com/office/drawing/2014/main" id="{0B510E72-AE0E-4369-80E2-CD44A1D8760C}"/>
              </a:ext>
            </a:extLst>
          </p:cNvPr>
          <p:cNvSpPr>
            <a:spLocks noChangeAspect="1"/>
          </p:cNvSpPr>
          <p:nvPr/>
        </p:nvSpPr>
        <p:spPr bwMode="auto">
          <a:xfrm>
            <a:off x="455405" y="4503734"/>
            <a:ext cx="237505" cy="177873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pie-chart_72646">
            <a:extLst>
              <a:ext uri="{FF2B5EF4-FFF2-40B4-BE49-F238E27FC236}">
                <a16:creationId xmlns:a16="http://schemas.microsoft.com/office/drawing/2014/main" id="{6D350514-B2B9-4FC1-881E-A3E59C33BE54}"/>
              </a:ext>
            </a:extLst>
          </p:cNvPr>
          <p:cNvSpPr>
            <a:spLocks noChangeAspect="1"/>
          </p:cNvSpPr>
          <p:nvPr/>
        </p:nvSpPr>
        <p:spPr bwMode="auto">
          <a:xfrm>
            <a:off x="455403" y="5010922"/>
            <a:ext cx="237505" cy="236515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52D8B24-1D9D-4A38-9361-4DABD5EE5311}"/>
              </a:ext>
            </a:extLst>
          </p:cNvPr>
          <p:cNvGrpSpPr/>
          <p:nvPr/>
        </p:nvGrpSpPr>
        <p:grpSpPr>
          <a:xfrm rot="16200000">
            <a:off x="-108069" y="2973511"/>
            <a:ext cx="314961" cy="98815"/>
            <a:chOff x="1042712" y="1828800"/>
            <a:chExt cx="9434286" cy="2934575"/>
          </a:xfrm>
          <a:solidFill>
            <a:schemeClr val="bg1"/>
          </a:solidFill>
        </p:grpSpPr>
        <p:sp>
          <p:nvSpPr>
            <p:cNvPr id="23" name="任意多边形: 形状 39">
              <a:extLst>
                <a:ext uri="{FF2B5EF4-FFF2-40B4-BE49-F238E27FC236}">
                  <a16:creationId xmlns:a16="http://schemas.microsoft.com/office/drawing/2014/main" id="{68724E5B-B862-426B-A3AD-92B43652B23F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: 形状 40">
              <a:extLst>
                <a:ext uri="{FF2B5EF4-FFF2-40B4-BE49-F238E27FC236}">
                  <a16:creationId xmlns:a16="http://schemas.microsoft.com/office/drawing/2014/main" id="{97871FDB-24C6-458C-9D90-2B02C0A1F7A2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iconfont-1187-868386">
            <a:extLst>
              <a:ext uri="{FF2B5EF4-FFF2-40B4-BE49-F238E27FC236}">
                <a16:creationId xmlns:a16="http://schemas.microsoft.com/office/drawing/2014/main" id="{6A090568-EEE2-4161-8351-31569F739B1C}"/>
              </a:ext>
            </a:extLst>
          </p:cNvPr>
          <p:cNvSpPr>
            <a:spLocks noChangeAspect="1"/>
          </p:cNvSpPr>
          <p:nvPr/>
        </p:nvSpPr>
        <p:spPr bwMode="auto">
          <a:xfrm>
            <a:off x="455406" y="3409964"/>
            <a:ext cx="237505" cy="198109"/>
          </a:xfrm>
          <a:custGeom>
            <a:avLst/>
            <a:gdLst>
              <a:gd name="connsiteX0" fmla="*/ 141555 w 608344"/>
              <a:gd name="connsiteY0" fmla="*/ 424663 h 507436"/>
              <a:gd name="connsiteX1" fmla="*/ 566771 w 608344"/>
              <a:gd name="connsiteY1" fmla="*/ 424663 h 507436"/>
              <a:gd name="connsiteX2" fmla="*/ 608273 w 608344"/>
              <a:gd name="connsiteY2" fmla="*/ 466050 h 507436"/>
              <a:gd name="connsiteX3" fmla="*/ 566771 w 608344"/>
              <a:gd name="connsiteY3" fmla="*/ 507436 h 507436"/>
              <a:gd name="connsiteX4" fmla="*/ 141555 w 608344"/>
              <a:gd name="connsiteY4" fmla="*/ 507436 h 507436"/>
              <a:gd name="connsiteX5" fmla="*/ 100132 w 608344"/>
              <a:gd name="connsiteY5" fmla="*/ 466050 h 507436"/>
              <a:gd name="connsiteX6" fmla="*/ 141555 w 608344"/>
              <a:gd name="connsiteY6" fmla="*/ 424663 h 507436"/>
              <a:gd name="connsiteX7" fmla="*/ 41417 w 608344"/>
              <a:gd name="connsiteY7" fmla="*/ 424592 h 507436"/>
              <a:gd name="connsiteX8" fmla="*/ 82914 w 608344"/>
              <a:gd name="connsiteY8" fmla="*/ 466054 h 507436"/>
              <a:gd name="connsiteX9" fmla="*/ 41417 w 608344"/>
              <a:gd name="connsiteY9" fmla="*/ 507436 h 507436"/>
              <a:gd name="connsiteX10" fmla="*/ 0 w 608344"/>
              <a:gd name="connsiteY10" fmla="*/ 466054 h 507436"/>
              <a:gd name="connsiteX11" fmla="*/ 41417 w 608344"/>
              <a:gd name="connsiteY11" fmla="*/ 424592 h 507436"/>
              <a:gd name="connsiteX12" fmla="*/ 141555 w 608344"/>
              <a:gd name="connsiteY12" fmla="*/ 283250 h 507436"/>
              <a:gd name="connsiteX13" fmla="*/ 566771 w 608344"/>
              <a:gd name="connsiteY13" fmla="*/ 283250 h 507436"/>
              <a:gd name="connsiteX14" fmla="*/ 608273 w 608344"/>
              <a:gd name="connsiteY14" fmla="*/ 324712 h 507436"/>
              <a:gd name="connsiteX15" fmla="*/ 566771 w 608344"/>
              <a:gd name="connsiteY15" fmla="*/ 366094 h 507436"/>
              <a:gd name="connsiteX16" fmla="*/ 141555 w 608344"/>
              <a:gd name="connsiteY16" fmla="*/ 366094 h 507436"/>
              <a:gd name="connsiteX17" fmla="*/ 100132 w 608344"/>
              <a:gd name="connsiteY17" fmla="*/ 324712 h 507436"/>
              <a:gd name="connsiteX18" fmla="*/ 141555 w 608344"/>
              <a:gd name="connsiteY18" fmla="*/ 283250 h 507436"/>
              <a:gd name="connsiteX19" fmla="*/ 41417 w 608344"/>
              <a:gd name="connsiteY19" fmla="*/ 283250 h 507436"/>
              <a:gd name="connsiteX20" fmla="*/ 82914 w 608344"/>
              <a:gd name="connsiteY20" fmla="*/ 324712 h 507436"/>
              <a:gd name="connsiteX21" fmla="*/ 41417 w 608344"/>
              <a:gd name="connsiteY21" fmla="*/ 366094 h 507436"/>
              <a:gd name="connsiteX22" fmla="*/ 0 w 608344"/>
              <a:gd name="connsiteY22" fmla="*/ 324712 h 507436"/>
              <a:gd name="connsiteX23" fmla="*/ 41417 w 608344"/>
              <a:gd name="connsiteY23" fmla="*/ 283250 h 507436"/>
              <a:gd name="connsiteX24" fmla="*/ 141555 w 608344"/>
              <a:gd name="connsiteY24" fmla="*/ 144871 h 507436"/>
              <a:gd name="connsiteX25" fmla="*/ 566771 w 608344"/>
              <a:gd name="connsiteY25" fmla="*/ 144871 h 507436"/>
              <a:gd name="connsiteX26" fmla="*/ 608273 w 608344"/>
              <a:gd name="connsiteY26" fmla="*/ 186217 h 507436"/>
              <a:gd name="connsiteX27" fmla="*/ 566771 w 608344"/>
              <a:gd name="connsiteY27" fmla="*/ 227644 h 507436"/>
              <a:gd name="connsiteX28" fmla="*/ 141555 w 608344"/>
              <a:gd name="connsiteY28" fmla="*/ 227644 h 507436"/>
              <a:gd name="connsiteX29" fmla="*/ 100132 w 608344"/>
              <a:gd name="connsiteY29" fmla="*/ 186217 h 507436"/>
              <a:gd name="connsiteX30" fmla="*/ 141555 w 608344"/>
              <a:gd name="connsiteY30" fmla="*/ 144871 h 507436"/>
              <a:gd name="connsiteX31" fmla="*/ 41417 w 608344"/>
              <a:gd name="connsiteY31" fmla="*/ 144871 h 507436"/>
              <a:gd name="connsiteX32" fmla="*/ 82914 w 608344"/>
              <a:gd name="connsiteY32" fmla="*/ 186217 h 507436"/>
              <a:gd name="connsiteX33" fmla="*/ 41417 w 608344"/>
              <a:gd name="connsiteY33" fmla="*/ 227644 h 507436"/>
              <a:gd name="connsiteX34" fmla="*/ 0 w 608344"/>
              <a:gd name="connsiteY34" fmla="*/ 186217 h 507436"/>
              <a:gd name="connsiteX35" fmla="*/ 41417 w 608344"/>
              <a:gd name="connsiteY35" fmla="*/ 144871 h 507436"/>
              <a:gd name="connsiteX36" fmla="*/ 141560 w 608344"/>
              <a:gd name="connsiteY36" fmla="*/ 0 h 507436"/>
              <a:gd name="connsiteX37" fmla="*/ 566836 w 608344"/>
              <a:gd name="connsiteY37" fmla="*/ 0 h 507436"/>
              <a:gd name="connsiteX38" fmla="*/ 608344 w 608344"/>
              <a:gd name="connsiteY38" fmla="*/ 41426 h 507436"/>
              <a:gd name="connsiteX39" fmla="*/ 566836 w 608344"/>
              <a:gd name="connsiteY39" fmla="*/ 82773 h 507436"/>
              <a:gd name="connsiteX40" fmla="*/ 141560 w 608344"/>
              <a:gd name="connsiteY40" fmla="*/ 82773 h 507436"/>
              <a:gd name="connsiteX41" fmla="*/ 100132 w 608344"/>
              <a:gd name="connsiteY41" fmla="*/ 41426 h 507436"/>
              <a:gd name="connsiteX42" fmla="*/ 141560 w 608344"/>
              <a:gd name="connsiteY42" fmla="*/ 0 h 507436"/>
              <a:gd name="connsiteX43" fmla="*/ 41417 w 608344"/>
              <a:gd name="connsiteY43" fmla="*/ 0 h 507436"/>
              <a:gd name="connsiteX44" fmla="*/ 82914 w 608344"/>
              <a:gd name="connsiteY44" fmla="*/ 41426 h 507436"/>
              <a:gd name="connsiteX45" fmla="*/ 41417 w 608344"/>
              <a:gd name="connsiteY45" fmla="*/ 82773 h 507436"/>
              <a:gd name="connsiteX46" fmla="*/ 0 w 608344"/>
              <a:gd name="connsiteY46" fmla="*/ 41426 h 507436"/>
              <a:gd name="connsiteX47" fmla="*/ 41417 w 608344"/>
              <a:gd name="connsiteY47" fmla="*/ 0 h 50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8344" h="507436">
                <a:moveTo>
                  <a:pt x="141555" y="424663"/>
                </a:moveTo>
                <a:lnTo>
                  <a:pt x="566771" y="424663"/>
                </a:lnTo>
                <a:cubicBezTo>
                  <a:pt x="589633" y="424663"/>
                  <a:pt x="608273" y="443208"/>
                  <a:pt x="608273" y="466050"/>
                </a:cubicBezTo>
                <a:cubicBezTo>
                  <a:pt x="608273" y="488892"/>
                  <a:pt x="589633" y="507436"/>
                  <a:pt x="566771" y="507436"/>
                </a:cubicBezTo>
                <a:lnTo>
                  <a:pt x="141555" y="507436"/>
                </a:lnTo>
                <a:cubicBezTo>
                  <a:pt x="118693" y="507436"/>
                  <a:pt x="100132" y="488892"/>
                  <a:pt x="100132" y="466050"/>
                </a:cubicBezTo>
                <a:cubicBezTo>
                  <a:pt x="100132" y="443208"/>
                  <a:pt x="118693" y="424663"/>
                  <a:pt x="141555" y="424663"/>
                </a:cubicBezTo>
                <a:close/>
                <a:moveTo>
                  <a:pt x="41417" y="424592"/>
                </a:moveTo>
                <a:cubicBezTo>
                  <a:pt x="64277" y="424592"/>
                  <a:pt x="82914" y="443214"/>
                  <a:pt x="82914" y="466054"/>
                </a:cubicBezTo>
                <a:cubicBezTo>
                  <a:pt x="82914" y="488894"/>
                  <a:pt x="64277" y="507436"/>
                  <a:pt x="41417" y="507436"/>
                </a:cubicBezTo>
                <a:cubicBezTo>
                  <a:pt x="18558" y="507436"/>
                  <a:pt x="0" y="488894"/>
                  <a:pt x="0" y="466054"/>
                </a:cubicBezTo>
                <a:cubicBezTo>
                  <a:pt x="0" y="443214"/>
                  <a:pt x="18638" y="424592"/>
                  <a:pt x="41417" y="424592"/>
                </a:cubicBezTo>
                <a:close/>
                <a:moveTo>
                  <a:pt x="141555" y="283250"/>
                </a:moveTo>
                <a:lnTo>
                  <a:pt x="566771" y="283250"/>
                </a:lnTo>
                <a:cubicBezTo>
                  <a:pt x="589633" y="283250"/>
                  <a:pt x="608273" y="301872"/>
                  <a:pt x="608273" y="324712"/>
                </a:cubicBezTo>
                <a:cubicBezTo>
                  <a:pt x="608273" y="347551"/>
                  <a:pt x="589633" y="366094"/>
                  <a:pt x="566771" y="366094"/>
                </a:cubicBezTo>
                <a:lnTo>
                  <a:pt x="141555" y="366094"/>
                </a:lnTo>
                <a:cubicBezTo>
                  <a:pt x="118693" y="366094"/>
                  <a:pt x="100132" y="347551"/>
                  <a:pt x="100132" y="324712"/>
                </a:cubicBezTo>
                <a:cubicBezTo>
                  <a:pt x="100132" y="301872"/>
                  <a:pt x="118693" y="283250"/>
                  <a:pt x="141555" y="283250"/>
                </a:cubicBezTo>
                <a:close/>
                <a:moveTo>
                  <a:pt x="41417" y="283250"/>
                </a:moveTo>
                <a:cubicBezTo>
                  <a:pt x="64277" y="283250"/>
                  <a:pt x="82914" y="301872"/>
                  <a:pt x="82914" y="324712"/>
                </a:cubicBezTo>
                <a:cubicBezTo>
                  <a:pt x="82914" y="347551"/>
                  <a:pt x="64277" y="366094"/>
                  <a:pt x="41417" y="366094"/>
                </a:cubicBezTo>
                <a:cubicBezTo>
                  <a:pt x="18558" y="366094"/>
                  <a:pt x="0" y="347551"/>
                  <a:pt x="0" y="324712"/>
                </a:cubicBezTo>
                <a:cubicBezTo>
                  <a:pt x="0" y="301872"/>
                  <a:pt x="18638" y="283250"/>
                  <a:pt x="41417" y="283250"/>
                </a:cubicBezTo>
                <a:close/>
                <a:moveTo>
                  <a:pt x="141555" y="144871"/>
                </a:moveTo>
                <a:lnTo>
                  <a:pt x="566771" y="144871"/>
                </a:lnTo>
                <a:cubicBezTo>
                  <a:pt x="589633" y="144871"/>
                  <a:pt x="608273" y="163397"/>
                  <a:pt x="608273" y="186217"/>
                </a:cubicBezTo>
                <a:cubicBezTo>
                  <a:pt x="608273" y="209038"/>
                  <a:pt x="589633" y="227644"/>
                  <a:pt x="566771" y="227644"/>
                </a:cubicBezTo>
                <a:lnTo>
                  <a:pt x="141555" y="227644"/>
                </a:lnTo>
                <a:cubicBezTo>
                  <a:pt x="118693" y="227644"/>
                  <a:pt x="100132" y="209038"/>
                  <a:pt x="100132" y="186217"/>
                </a:cubicBezTo>
                <a:cubicBezTo>
                  <a:pt x="100132" y="163397"/>
                  <a:pt x="118693" y="144871"/>
                  <a:pt x="141555" y="144871"/>
                </a:cubicBezTo>
                <a:close/>
                <a:moveTo>
                  <a:pt x="41417" y="144871"/>
                </a:moveTo>
                <a:cubicBezTo>
                  <a:pt x="64277" y="144871"/>
                  <a:pt x="82914" y="163397"/>
                  <a:pt x="82914" y="186217"/>
                </a:cubicBezTo>
                <a:cubicBezTo>
                  <a:pt x="82914" y="209038"/>
                  <a:pt x="64277" y="227644"/>
                  <a:pt x="41417" y="227644"/>
                </a:cubicBezTo>
                <a:cubicBezTo>
                  <a:pt x="18558" y="227644"/>
                  <a:pt x="0" y="209038"/>
                  <a:pt x="0" y="186217"/>
                </a:cubicBezTo>
                <a:cubicBezTo>
                  <a:pt x="0" y="163397"/>
                  <a:pt x="18638" y="144871"/>
                  <a:pt x="41417" y="144871"/>
                </a:cubicBezTo>
                <a:close/>
                <a:moveTo>
                  <a:pt x="141560" y="0"/>
                </a:moveTo>
                <a:lnTo>
                  <a:pt x="566836" y="0"/>
                </a:lnTo>
                <a:cubicBezTo>
                  <a:pt x="589702" y="0"/>
                  <a:pt x="608344" y="18606"/>
                  <a:pt x="608344" y="41426"/>
                </a:cubicBezTo>
                <a:cubicBezTo>
                  <a:pt x="608344" y="64246"/>
                  <a:pt x="589702" y="82773"/>
                  <a:pt x="566836" y="82773"/>
                </a:cubicBezTo>
                <a:lnTo>
                  <a:pt x="141560" y="82773"/>
                </a:lnTo>
                <a:cubicBezTo>
                  <a:pt x="118695" y="82773"/>
                  <a:pt x="100132" y="64246"/>
                  <a:pt x="100132" y="41426"/>
                </a:cubicBezTo>
                <a:cubicBezTo>
                  <a:pt x="100132" y="18606"/>
                  <a:pt x="118695" y="0"/>
                  <a:pt x="141560" y="0"/>
                </a:cubicBezTo>
                <a:close/>
                <a:moveTo>
                  <a:pt x="41417" y="0"/>
                </a:moveTo>
                <a:cubicBezTo>
                  <a:pt x="64277" y="0"/>
                  <a:pt x="82914" y="18606"/>
                  <a:pt x="82914" y="41426"/>
                </a:cubicBezTo>
                <a:cubicBezTo>
                  <a:pt x="82914" y="64246"/>
                  <a:pt x="64277" y="82773"/>
                  <a:pt x="41417" y="82773"/>
                </a:cubicBezTo>
                <a:cubicBezTo>
                  <a:pt x="18558" y="82773"/>
                  <a:pt x="0" y="64246"/>
                  <a:pt x="0" y="41426"/>
                </a:cubicBezTo>
                <a:cubicBezTo>
                  <a:pt x="0" y="18606"/>
                  <a:pt x="18638" y="0"/>
                  <a:pt x="41417" y="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iconfont-1187-868386">
            <a:extLst>
              <a:ext uri="{FF2B5EF4-FFF2-40B4-BE49-F238E27FC236}">
                <a16:creationId xmlns:a16="http://schemas.microsoft.com/office/drawing/2014/main" id="{F275C1DF-4462-42FC-8E0E-0252F7EFE98E}"/>
              </a:ext>
            </a:extLst>
          </p:cNvPr>
          <p:cNvSpPr>
            <a:spLocks noChangeAspect="1"/>
          </p:cNvSpPr>
          <p:nvPr/>
        </p:nvSpPr>
        <p:spPr bwMode="auto">
          <a:xfrm>
            <a:off x="458274" y="2861901"/>
            <a:ext cx="231769" cy="237505"/>
          </a:xfrm>
          <a:custGeom>
            <a:avLst/>
            <a:gdLst>
              <a:gd name="connsiteX0" fmla="*/ 416324 w 581403"/>
              <a:gd name="connsiteY0" fmla="*/ 284101 h 595792"/>
              <a:gd name="connsiteX1" fmla="*/ 438440 w 581403"/>
              <a:gd name="connsiteY1" fmla="*/ 387233 h 595792"/>
              <a:gd name="connsiteX2" fmla="*/ 395129 w 581403"/>
              <a:gd name="connsiteY2" fmla="*/ 368356 h 595792"/>
              <a:gd name="connsiteX3" fmla="*/ 395594 w 581403"/>
              <a:gd name="connsiteY3" fmla="*/ 222422 h 595792"/>
              <a:gd name="connsiteX4" fmla="*/ 390522 w 581403"/>
              <a:gd name="connsiteY4" fmla="*/ 228407 h 595792"/>
              <a:gd name="connsiteX5" fmla="*/ 328740 w 581403"/>
              <a:gd name="connsiteY5" fmla="*/ 432357 h 595792"/>
              <a:gd name="connsiteX6" fmla="*/ 334272 w 581403"/>
              <a:gd name="connsiteY6" fmla="*/ 443406 h 595792"/>
              <a:gd name="connsiteX7" fmla="*/ 360092 w 581403"/>
              <a:gd name="connsiteY7" fmla="*/ 454455 h 595792"/>
              <a:gd name="connsiteX8" fmla="*/ 367930 w 581403"/>
              <a:gd name="connsiteY8" fmla="*/ 454455 h 595792"/>
              <a:gd name="connsiteX9" fmla="*/ 372541 w 581403"/>
              <a:gd name="connsiteY9" fmla="*/ 448930 h 595792"/>
              <a:gd name="connsiteX10" fmla="*/ 384528 w 581403"/>
              <a:gd name="connsiteY10" fmla="*/ 407036 h 595792"/>
              <a:gd name="connsiteX11" fmla="*/ 449078 w 581403"/>
              <a:gd name="connsiteY11" fmla="*/ 434658 h 595792"/>
              <a:gd name="connsiteX12" fmla="*/ 463371 w 581403"/>
              <a:gd name="connsiteY12" fmla="*/ 494508 h 595792"/>
              <a:gd name="connsiteX13" fmla="*/ 468903 w 581403"/>
              <a:gd name="connsiteY13" fmla="*/ 500953 h 595792"/>
              <a:gd name="connsiteX14" fmla="*/ 493340 w 581403"/>
              <a:gd name="connsiteY14" fmla="*/ 511542 h 595792"/>
              <a:gd name="connsiteX15" fmla="*/ 496567 w 581403"/>
              <a:gd name="connsiteY15" fmla="*/ 512003 h 595792"/>
              <a:gd name="connsiteX16" fmla="*/ 502561 w 581403"/>
              <a:gd name="connsiteY16" fmla="*/ 510161 h 595792"/>
              <a:gd name="connsiteX17" fmla="*/ 505789 w 581403"/>
              <a:gd name="connsiteY17" fmla="*/ 500953 h 595792"/>
              <a:gd name="connsiteX18" fmla="*/ 439856 w 581403"/>
              <a:gd name="connsiteY18" fmla="*/ 242219 h 595792"/>
              <a:gd name="connsiteX19" fmla="*/ 434785 w 581403"/>
              <a:gd name="connsiteY19" fmla="*/ 236234 h 595792"/>
              <a:gd name="connsiteX20" fmla="*/ 402971 w 581403"/>
              <a:gd name="connsiteY20" fmla="*/ 222422 h 595792"/>
              <a:gd name="connsiteX21" fmla="*/ 395594 w 581403"/>
              <a:gd name="connsiteY21" fmla="*/ 222422 h 595792"/>
              <a:gd name="connsiteX22" fmla="*/ 227269 w 581403"/>
              <a:gd name="connsiteY22" fmla="*/ 206264 h 595792"/>
              <a:gd name="connsiteX23" fmla="*/ 236028 w 581403"/>
              <a:gd name="connsiteY23" fmla="*/ 206725 h 595792"/>
              <a:gd name="connsiteX24" fmla="*/ 240177 w 581403"/>
              <a:gd name="connsiteY24" fmla="*/ 214551 h 595792"/>
              <a:gd name="connsiteX25" fmla="*/ 240177 w 581403"/>
              <a:gd name="connsiteY25" fmla="*/ 244937 h 595792"/>
              <a:gd name="connsiteX26" fmla="*/ 235106 w 581403"/>
              <a:gd name="connsiteY26" fmla="*/ 252764 h 595792"/>
              <a:gd name="connsiteX27" fmla="*/ 184859 w 581403"/>
              <a:gd name="connsiteY27" fmla="*/ 277164 h 595792"/>
              <a:gd name="connsiteX28" fmla="*/ 171952 w 581403"/>
              <a:gd name="connsiteY28" fmla="*/ 361876 h 595792"/>
              <a:gd name="connsiteX29" fmla="*/ 240177 w 581403"/>
              <a:gd name="connsiteY29" fmla="*/ 389499 h 595792"/>
              <a:gd name="connsiteX30" fmla="*/ 245247 w 581403"/>
              <a:gd name="connsiteY30" fmla="*/ 394563 h 595792"/>
              <a:gd name="connsiteX31" fmla="*/ 245247 w 581403"/>
              <a:gd name="connsiteY31" fmla="*/ 401469 h 595792"/>
              <a:gd name="connsiteX32" fmla="*/ 232801 w 581403"/>
              <a:gd name="connsiteY32" fmla="*/ 430013 h 595792"/>
              <a:gd name="connsiteX33" fmla="*/ 220815 w 581403"/>
              <a:gd name="connsiteY33" fmla="*/ 435077 h 595792"/>
              <a:gd name="connsiteX34" fmla="*/ 155356 w 581403"/>
              <a:gd name="connsiteY34" fmla="*/ 408375 h 595792"/>
              <a:gd name="connsiteX35" fmla="*/ 102344 w 581403"/>
              <a:gd name="connsiteY35" fmla="*/ 486641 h 595792"/>
              <a:gd name="connsiteX36" fmla="*/ 95890 w 581403"/>
              <a:gd name="connsiteY36" fmla="*/ 489403 h 595792"/>
              <a:gd name="connsiteX37" fmla="*/ 94046 w 581403"/>
              <a:gd name="connsiteY37" fmla="*/ 489403 h 595792"/>
              <a:gd name="connsiteX38" fmla="*/ 87132 w 581403"/>
              <a:gd name="connsiteY38" fmla="*/ 483418 h 595792"/>
              <a:gd name="connsiteX39" fmla="*/ 79295 w 581403"/>
              <a:gd name="connsiteY39" fmla="*/ 460859 h 595792"/>
              <a:gd name="connsiteX40" fmla="*/ 81600 w 581403"/>
              <a:gd name="connsiteY40" fmla="*/ 451651 h 595792"/>
              <a:gd name="connsiteX41" fmla="*/ 143832 w 581403"/>
              <a:gd name="connsiteY41" fmla="*/ 296500 h 595792"/>
              <a:gd name="connsiteX42" fmla="*/ 88054 w 581403"/>
              <a:gd name="connsiteY42" fmla="*/ 322743 h 595792"/>
              <a:gd name="connsiteX43" fmla="*/ 79295 w 581403"/>
              <a:gd name="connsiteY43" fmla="*/ 322282 h 595792"/>
              <a:gd name="connsiteX44" fmla="*/ 75146 w 581403"/>
              <a:gd name="connsiteY44" fmla="*/ 314456 h 595792"/>
              <a:gd name="connsiteX45" fmla="*/ 75146 w 581403"/>
              <a:gd name="connsiteY45" fmla="*/ 284530 h 595792"/>
              <a:gd name="connsiteX46" fmla="*/ 80217 w 581403"/>
              <a:gd name="connsiteY46" fmla="*/ 276243 h 595792"/>
              <a:gd name="connsiteX47" fmla="*/ 290932 w 581403"/>
              <a:gd name="connsiteY47" fmla="*/ 152905 h 595792"/>
              <a:gd name="connsiteX48" fmla="*/ 32736 w 581403"/>
              <a:gd name="connsiteY48" fmla="*/ 264317 h 595792"/>
              <a:gd name="connsiteX49" fmla="*/ 32736 w 581403"/>
              <a:gd name="connsiteY49" fmla="*/ 546992 h 595792"/>
              <a:gd name="connsiteX50" fmla="*/ 290471 w 581403"/>
              <a:gd name="connsiteY50" fmla="*/ 435579 h 595792"/>
              <a:gd name="connsiteX51" fmla="*/ 548207 w 581403"/>
              <a:gd name="connsiteY51" fmla="*/ 41492 h 595792"/>
              <a:gd name="connsiteX52" fmla="*/ 333350 w 581403"/>
              <a:gd name="connsiteY52" fmla="*/ 134029 h 595792"/>
              <a:gd name="connsiteX53" fmla="*/ 548207 w 581403"/>
              <a:gd name="connsiteY53" fmla="*/ 221041 h 595792"/>
              <a:gd name="connsiteX54" fmla="*/ 557889 w 581403"/>
              <a:gd name="connsiteY54" fmla="*/ 1439 h 595792"/>
              <a:gd name="connsiteX55" fmla="*/ 573565 w 581403"/>
              <a:gd name="connsiteY55" fmla="*/ 2820 h 595792"/>
              <a:gd name="connsiteX56" fmla="*/ 580942 w 581403"/>
              <a:gd name="connsiteY56" fmla="*/ 16632 h 595792"/>
              <a:gd name="connsiteX57" fmla="*/ 580942 w 581403"/>
              <a:gd name="connsiteY57" fmla="*/ 258332 h 595792"/>
              <a:gd name="connsiteX58" fmla="*/ 581403 w 581403"/>
              <a:gd name="connsiteY58" fmla="*/ 260634 h 595792"/>
              <a:gd name="connsiteX59" fmla="*/ 581403 w 581403"/>
              <a:gd name="connsiteY59" fmla="*/ 579218 h 595792"/>
              <a:gd name="connsiteX60" fmla="*/ 573565 w 581403"/>
              <a:gd name="connsiteY60" fmla="*/ 593030 h 595792"/>
              <a:gd name="connsiteX61" fmla="*/ 564805 w 581403"/>
              <a:gd name="connsiteY61" fmla="*/ 595792 h 595792"/>
              <a:gd name="connsiteX62" fmla="*/ 558350 w 581403"/>
              <a:gd name="connsiteY62" fmla="*/ 594411 h 595792"/>
              <a:gd name="connsiteX63" fmla="*/ 290471 w 581403"/>
              <a:gd name="connsiteY63" fmla="*/ 471489 h 595792"/>
              <a:gd name="connsiteX64" fmla="*/ 22592 w 581403"/>
              <a:gd name="connsiteY64" fmla="*/ 587045 h 595792"/>
              <a:gd name="connsiteX65" fmla="*/ 16138 w 581403"/>
              <a:gd name="connsiteY65" fmla="*/ 588426 h 595792"/>
              <a:gd name="connsiteX66" fmla="*/ 7377 w 581403"/>
              <a:gd name="connsiteY66" fmla="*/ 585664 h 595792"/>
              <a:gd name="connsiteX67" fmla="*/ 0 w 581403"/>
              <a:gd name="connsiteY67" fmla="*/ 571852 h 595792"/>
              <a:gd name="connsiteX68" fmla="*/ 0 w 581403"/>
              <a:gd name="connsiteY68" fmla="*/ 253268 h 595792"/>
              <a:gd name="connsiteX69" fmla="*/ 0 w 581403"/>
              <a:gd name="connsiteY69" fmla="*/ 252808 h 595792"/>
              <a:gd name="connsiteX70" fmla="*/ 0 w 581403"/>
              <a:gd name="connsiteY70" fmla="*/ 20315 h 595792"/>
              <a:gd name="connsiteX71" fmla="*/ 7377 w 581403"/>
              <a:gd name="connsiteY71" fmla="*/ 6503 h 595792"/>
              <a:gd name="connsiteX72" fmla="*/ 23054 w 581403"/>
              <a:gd name="connsiteY72" fmla="*/ 5122 h 595792"/>
              <a:gd name="connsiteX73" fmla="*/ 290471 w 581403"/>
              <a:gd name="connsiteY73" fmla="*/ 116995 h 59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81403" h="595792">
                <a:moveTo>
                  <a:pt x="416324" y="284101"/>
                </a:moveTo>
                <a:lnTo>
                  <a:pt x="438440" y="387233"/>
                </a:lnTo>
                <a:lnTo>
                  <a:pt x="395129" y="368356"/>
                </a:lnTo>
                <a:close/>
                <a:moveTo>
                  <a:pt x="395594" y="222422"/>
                </a:moveTo>
                <a:cubicBezTo>
                  <a:pt x="392828" y="223804"/>
                  <a:pt x="391444" y="225645"/>
                  <a:pt x="390522" y="228407"/>
                </a:cubicBezTo>
                <a:lnTo>
                  <a:pt x="328740" y="432357"/>
                </a:lnTo>
                <a:cubicBezTo>
                  <a:pt x="327356" y="436960"/>
                  <a:pt x="329662" y="441564"/>
                  <a:pt x="334272" y="443406"/>
                </a:cubicBezTo>
                <a:lnTo>
                  <a:pt x="360092" y="454455"/>
                </a:lnTo>
                <a:cubicBezTo>
                  <a:pt x="362397" y="455836"/>
                  <a:pt x="365164" y="455836"/>
                  <a:pt x="367930" y="454455"/>
                </a:cubicBezTo>
                <a:cubicBezTo>
                  <a:pt x="370235" y="453534"/>
                  <a:pt x="372080" y="451232"/>
                  <a:pt x="372541" y="448930"/>
                </a:cubicBezTo>
                <a:lnTo>
                  <a:pt x="384528" y="407036"/>
                </a:lnTo>
                <a:lnTo>
                  <a:pt x="449078" y="434658"/>
                </a:lnTo>
                <a:lnTo>
                  <a:pt x="463371" y="494508"/>
                </a:lnTo>
                <a:cubicBezTo>
                  <a:pt x="464293" y="497731"/>
                  <a:pt x="466137" y="500033"/>
                  <a:pt x="468903" y="500953"/>
                </a:cubicBezTo>
                <a:lnTo>
                  <a:pt x="493340" y="511542"/>
                </a:lnTo>
                <a:cubicBezTo>
                  <a:pt x="494262" y="512003"/>
                  <a:pt x="495645" y="512003"/>
                  <a:pt x="496567" y="512003"/>
                </a:cubicBezTo>
                <a:cubicBezTo>
                  <a:pt x="498873" y="512003"/>
                  <a:pt x="501178" y="511542"/>
                  <a:pt x="502561" y="510161"/>
                </a:cubicBezTo>
                <a:cubicBezTo>
                  <a:pt x="505328" y="507859"/>
                  <a:pt x="506711" y="504176"/>
                  <a:pt x="505789" y="500953"/>
                </a:cubicBezTo>
                <a:lnTo>
                  <a:pt x="439856" y="242219"/>
                </a:lnTo>
                <a:cubicBezTo>
                  <a:pt x="439395" y="239457"/>
                  <a:pt x="437551" y="237155"/>
                  <a:pt x="434785" y="236234"/>
                </a:cubicBezTo>
                <a:lnTo>
                  <a:pt x="402971" y="222422"/>
                </a:lnTo>
                <a:cubicBezTo>
                  <a:pt x="400666" y="221502"/>
                  <a:pt x="397899" y="221502"/>
                  <a:pt x="395594" y="222422"/>
                </a:cubicBezTo>
                <a:close/>
                <a:moveTo>
                  <a:pt x="227269" y="206264"/>
                </a:moveTo>
                <a:cubicBezTo>
                  <a:pt x="230035" y="204883"/>
                  <a:pt x="233262" y="204883"/>
                  <a:pt x="236028" y="206725"/>
                </a:cubicBezTo>
                <a:cubicBezTo>
                  <a:pt x="238794" y="208566"/>
                  <a:pt x="240177" y="211329"/>
                  <a:pt x="240177" y="214551"/>
                </a:cubicBezTo>
                <a:lnTo>
                  <a:pt x="240177" y="244937"/>
                </a:lnTo>
                <a:cubicBezTo>
                  <a:pt x="240177" y="248160"/>
                  <a:pt x="238333" y="251382"/>
                  <a:pt x="235106" y="252764"/>
                </a:cubicBezTo>
                <a:lnTo>
                  <a:pt x="184859" y="277164"/>
                </a:lnTo>
                <a:cubicBezTo>
                  <a:pt x="185320" y="308471"/>
                  <a:pt x="176101" y="346683"/>
                  <a:pt x="171952" y="361876"/>
                </a:cubicBezTo>
                <a:lnTo>
                  <a:pt x="240177" y="389499"/>
                </a:lnTo>
                <a:cubicBezTo>
                  <a:pt x="242481" y="390420"/>
                  <a:pt x="244325" y="392261"/>
                  <a:pt x="245247" y="394563"/>
                </a:cubicBezTo>
                <a:cubicBezTo>
                  <a:pt x="246169" y="396405"/>
                  <a:pt x="246169" y="399167"/>
                  <a:pt x="245247" y="401469"/>
                </a:cubicBezTo>
                <a:lnTo>
                  <a:pt x="232801" y="430013"/>
                </a:lnTo>
                <a:cubicBezTo>
                  <a:pt x="230957" y="434617"/>
                  <a:pt x="225425" y="436919"/>
                  <a:pt x="220815" y="435077"/>
                </a:cubicBezTo>
                <a:lnTo>
                  <a:pt x="155356" y="408375"/>
                </a:lnTo>
                <a:cubicBezTo>
                  <a:pt x="141527" y="437840"/>
                  <a:pt x="122166" y="466384"/>
                  <a:pt x="102344" y="486641"/>
                </a:cubicBezTo>
                <a:cubicBezTo>
                  <a:pt x="100500" y="488482"/>
                  <a:pt x="98195" y="489403"/>
                  <a:pt x="95890" y="489403"/>
                </a:cubicBezTo>
                <a:cubicBezTo>
                  <a:pt x="94968" y="489403"/>
                  <a:pt x="94507" y="489403"/>
                  <a:pt x="94046" y="489403"/>
                </a:cubicBezTo>
                <a:cubicBezTo>
                  <a:pt x="90820" y="488482"/>
                  <a:pt x="88054" y="486180"/>
                  <a:pt x="87132" y="483418"/>
                </a:cubicBezTo>
                <a:lnTo>
                  <a:pt x="79295" y="460859"/>
                </a:lnTo>
                <a:cubicBezTo>
                  <a:pt x="78373" y="457636"/>
                  <a:pt x="79295" y="453953"/>
                  <a:pt x="81600" y="451651"/>
                </a:cubicBezTo>
                <a:cubicBezTo>
                  <a:pt x="92202" y="441062"/>
                  <a:pt x="145215" y="383974"/>
                  <a:pt x="143832" y="296500"/>
                </a:cubicBezTo>
                <a:lnTo>
                  <a:pt x="88054" y="322743"/>
                </a:lnTo>
                <a:cubicBezTo>
                  <a:pt x="85288" y="324124"/>
                  <a:pt x="82061" y="324124"/>
                  <a:pt x="79295" y="322282"/>
                </a:cubicBezTo>
                <a:cubicBezTo>
                  <a:pt x="76990" y="320441"/>
                  <a:pt x="75146" y="317678"/>
                  <a:pt x="75146" y="314456"/>
                </a:cubicBezTo>
                <a:lnTo>
                  <a:pt x="75146" y="284530"/>
                </a:lnTo>
                <a:cubicBezTo>
                  <a:pt x="75146" y="280847"/>
                  <a:pt x="76990" y="277624"/>
                  <a:pt x="80217" y="276243"/>
                </a:cubicBezTo>
                <a:close/>
                <a:moveTo>
                  <a:pt x="290932" y="152905"/>
                </a:moveTo>
                <a:lnTo>
                  <a:pt x="32736" y="264317"/>
                </a:lnTo>
                <a:lnTo>
                  <a:pt x="32736" y="546992"/>
                </a:lnTo>
                <a:lnTo>
                  <a:pt x="290471" y="435579"/>
                </a:lnTo>
                <a:close/>
                <a:moveTo>
                  <a:pt x="548207" y="41492"/>
                </a:moveTo>
                <a:lnTo>
                  <a:pt x="333350" y="134029"/>
                </a:lnTo>
                <a:lnTo>
                  <a:pt x="548207" y="221041"/>
                </a:lnTo>
                <a:close/>
                <a:moveTo>
                  <a:pt x="557889" y="1439"/>
                </a:moveTo>
                <a:cubicBezTo>
                  <a:pt x="562961" y="-863"/>
                  <a:pt x="568954" y="-402"/>
                  <a:pt x="573565" y="2820"/>
                </a:cubicBezTo>
                <a:cubicBezTo>
                  <a:pt x="578176" y="5582"/>
                  <a:pt x="580942" y="11107"/>
                  <a:pt x="580942" y="16632"/>
                </a:cubicBezTo>
                <a:lnTo>
                  <a:pt x="580942" y="258332"/>
                </a:lnTo>
                <a:cubicBezTo>
                  <a:pt x="580942" y="259253"/>
                  <a:pt x="581403" y="260174"/>
                  <a:pt x="581403" y="260634"/>
                </a:cubicBezTo>
                <a:lnTo>
                  <a:pt x="581403" y="579218"/>
                </a:lnTo>
                <a:cubicBezTo>
                  <a:pt x="581403" y="584743"/>
                  <a:pt x="578176" y="590268"/>
                  <a:pt x="573565" y="593030"/>
                </a:cubicBezTo>
                <a:cubicBezTo>
                  <a:pt x="571260" y="594871"/>
                  <a:pt x="568032" y="595792"/>
                  <a:pt x="564805" y="595792"/>
                </a:cubicBezTo>
                <a:cubicBezTo>
                  <a:pt x="562500" y="595792"/>
                  <a:pt x="560194" y="595332"/>
                  <a:pt x="558350" y="594411"/>
                </a:cubicBezTo>
                <a:lnTo>
                  <a:pt x="290471" y="471489"/>
                </a:lnTo>
                <a:lnTo>
                  <a:pt x="22592" y="587045"/>
                </a:lnTo>
                <a:cubicBezTo>
                  <a:pt x="20748" y="587966"/>
                  <a:pt x="18443" y="588426"/>
                  <a:pt x="16138" y="588426"/>
                </a:cubicBezTo>
                <a:cubicBezTo>
                  <a:pt x="12910" y="588426"/>
                  <a:pt x="10144" y="587505"/>
                  <a:pt x="7377" y="585664"/>
                </a:cubicBezTo>
                <a:cubicBezTo>
                  <a:pt x="2767" y="582901"/>
                  <a:pt x="0" y="577377"/>
                  <a:pt x="0" y="571852"/>
                </a:cubicBezTo>
                <a:lnTo>
                  <a:pt x="0" y="253268"/>
                </a:lnTo>
                <a:cubicBezTo>
                  <a:pt x="0" y="253268"/>
                  <a:pt x="0" y="253268"/>
                  <a:pt x="0" y="252808"/>
                </a:cubicBezTo>
                <a:lnTo>
                  <a:pt x="0" y="20315"/>
                </a:lnTo>
                <a:cubicBezTo>
                  <a:pt x="0" y="14790"/>
                  <a:pt x="2767" y="9266"/>
                  <a:pt x="7377" y="6503"/>
                </a:cubicBezTo>
                <a:cubicBezTo>
                  <a:pt x="11988" y="3281"/>
                  <a:pt x="17982" y="2820"/>
                  <a:pt x="23054" y="5122"/>
                </a:cubicBezTo>
                <a:lnTo>
                  <a:pt x="290471" y="1169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414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70953" y="2557085"/>
            <a:ext cx="1832178" cy="863949"/>
          </a:xfrm>
          <a:custGeom>
            <a:avLst/>
            <a:gdLst>
              <a:gd name="connsiteX0" fmla="*/ 1832178 w 1832178"/>
              <a:gd name="connsiteY0" fmla="*/ 0 h 863949"/>
              <a:gd name="connsiteX1" fmla="*/ 1832178 w 1832178"/>
              <a:gd name="connsiteY1" fmla="*/ 863949 h 863949"/>
              <a:gd name="connsiteX2" fmla="*/ 1820374 w 1832178"/>
              <a:gd name="connsiteY2" fmla="*/ 805444 h 863949"/>
              <a:gd name="connsiteX3" fmla="*/ 1604904 w 1832178"/>
              <a:gd name="connsiteY3" fmla="*/ 662527 h 863949"/>
              <a:gd name="connsiteX4" fmla="*/ 289745 w 1832178"/>
              <a:gd name="connsiteY4" fmla="*/ 662527 h 863949"/>
              <a:gd name="connsiteX5" fmla="*/ 289745 w 1832178"/>
              <a:gd name="connsiteY5" fmla="*/ 660057 h 863949"/>
              <a:gd name="connsiteX6" fmla="*/ 233847 w 1832178"/>
              <a:gd name="connsiteY6" fmla="*/ 660057 h 863949"/>
              <a:gd name="connsiteX7" fmla="*/ 0 w 1832178"/>
              <a:gd name="connsiteY7" fmla="*/ 426057 h 863949"/>
              <a:gd name="connsiteX8" fmla="*/ 233847 w 1832178"/>
              <a:gd name="connsiteY8" fmla="*/ 192057 h 863949"/>
              <a:gd name="connsiteX9" fmla="*/ 1604905 w 1832178"/>
              <a:gd name="connsiteY9" fmla="*/ 192057 h 863949"/>
              <a:gd name="connsiteX10" fmla="*/ 1628087 w 1832178"/>
              <a:gd name="connsiteY10" fmla="*/ 194396 h 863949"/>
              <a:gd name="connsiteX11" fmla="*/ 1652031 w 1832178"/>
              <a:gd name="connsiteY11" fmla="*/ 191980 h 863949"/>
              <a:gd name="connsiteX12" fmla="*/ 1824560 w 1832178"/>
              <a:gd name="connsiteY12" fmla="*/ 43192 h 86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32178" h="863949">
                <a:moveTo>
                  <a:pt x="1832178" y="0"/>
                </a:moveTo>
                <a:lnTo>
                  <a:pt x="1832178" y="863949"/>
                </a:lnTo>
                <a:lnTo>
                  <a:pt x="1820374" y="805444"/>
                </a:lnTo>
                <a:cubicBezTo>
                  <a:pt x="1784874" y="721457"/>
                  <a:pt x="1701767" y="662527"/>
                  <a:pt x="1604904" y="662527"/>
                </a:cubicBezTo>
                <a:lnTo>
                  <a:pt x="289745" y="662527"/>
                </a:lnTo>
                <a:lnTo>
                  <a:pt x="289745" y="660057"/>
                </a:lnTo>
                <a:lnTo>
                  <a:pt x="233847" y="660057"/>
                </a:lnTo>
                <a:cubicBezTo>
                  <a:pt x="104697" y="660057"/>
                  <a:pt x="0" y="555292"/>
                  <a:pt x="0" y="426057"/>
                </a:cubicBezTo>
                <a:cubicBezTo>
                  <a:pt x="0" y="296822"/>
                  <a:pt x="104697" y="192057"/>
                  <a:pt x="233847" y="192057"/>
                </a:cubicBezTo>
                <a:lnTo>
                  <a:pt x="1604905" y="192057"/>
                </a:lnTo>
                <a:lnTo>
                  <a:pt x="1628087" y="194396"/>
                </a:lnTo>
                <a:lnTo>
                  <a:pt x="1652031" y="191980"/>
                </a:lnTo>
                <a:cubicBezTo>
                  <a:pt x="1731952" y="175616"/>
                  <a:pt x="1797021" y="118455"/>
                  <a:pt x="1824560" y="43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3F98"/>
                </a:solidFill>
              </a:rPr>
              <a:t>这是文字页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样式三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白色色块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</p:spTree>
    <p:extLst>
      <p:ext uri="{BB962C8B-B14F-4D97-AF65-F5344CB8AC3E}">
        <p14:creationId xmlns:p14="http://schemas.microsoft.com/office/powerpoint/2010/main" val="3294845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7D8A18FC-B405-4252-A5F2-28BFEAE4E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2" y="13447"/>
            <a:ext cx="12147176" cy="68311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426FDD5-7968-4AD3-8346-BBE34B5DC9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852DD4-6EC6-4697-9199-077DBBC31D04}"/>
              </a:ext>
            </a:extLst>
          </p:cNvPr>
          <p:cNvSpPr txBox="1"/>
          <p:nvPr/>
        </p:nvSpPr>
        <p:spPr>
          <a:xfrm>
            <a:off x="3893219" y="2529104"/>
            <a:ext cx="4698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图片说明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E3410EE-0863-4AB1-A9B3-E138D80A2FE4}"/>
              </a:ext>
            </a:extLst>
          </p:cNvPr>
          <p:cNvSpPr txBox="1"/>
          <p:nvPr/>
        </p:nvSpPr>
        <p:spPr>
          <a:xfrm>
            <a:off x="3893217" y="3921442"/>
            <a:ext cx="4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PICTURE INSTRUCTIONS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07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0B3BD80-A360-4F06-8F67-F73DED705B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191" y="1690890"/>
            <a:ext cx="6177517" cy="3474853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69B915-DED9-4176-AB50-E6C5224D5626}"/>
              </a:ext>
            </a:extLst>
          </p:cNvPr>
          <p:cNvSpPr txBox="1"/>
          <p:nvPr/>
        </p:nvSpPr>
        <p:spPr>
          <a:xfrm>
            <a:off x="7698951" y="3084125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移动蒙版更换图片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5ADC4A-71C6-4BF2-80DA-47992BD9146B}"/>
              </a:ext>
            </a:extLst>
          </p:cNvPr>
          <p:cNvSpPr txBox="1"/>
          <p:nvPr/>
        </p:nvSpPr>
        <p:spPr>
          <a:xfrm>
            <a:off x="10014270" y="2714793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有蒙版时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4107E9-6977-4032-96B0-3AA293E5EA37}"/>
              </a:ext>
            </a:extLst>
          </p:cNvPr>
          <p:cNvSpPr txBox="1"/>
          <p:nvPr/>
        </p:nvSpPr>
        <p:spPr>
          <a:xfrm>
            <a:off x="9090941" y="3595684"/>
            <a:ext cx="20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再将蒙版移回原位</a:t>
            </a:r>
          </a:p>
        </p:txBody>
      </p:sp>
      <p:sp>
        <p:nvSpPr>
          <p:cNvPr id="9" name="任意多边形: 形状 29">
            <a:extLst>
              <a:ext uri="{FF2B5EF4-FFF2-40B4-BE49-F238E27FC236}">
                <a16:creationId xmlns:a16="http://schemas.microsoft.com/office/drawing/2014/main" id="{905CC0EF-B03C-4B24-BCB0-42F434EC1AC0}"/>
              </a:ext>
            </a:extLst>
          </p:cNvPr>
          <p:cNvSpPr/>
          <p:nvPr/>
        </p:nvSpPr>
        <p:spPr>
          <a:xfrm rot="16200000">
            <a:off x="10743376" y="3301152"/>
            <a:ext cx="997104" cy="150719"/>
          </a:xfrm>
          <a:custGeom>
            <a:avLst/>
            <a:gdLst>
              <a:gd name="connsiteX0" fmla="*/ 7853433 w 9434286"/>
              <a:gd name="connsiteY0" fmla="*/ 573 h 1426047"/>
              <a:gd name="connsiteX1" fmla="*/ 8620985 w 9434286"/>
              <a:gd name="connsiteY1" fmla="*/ 54229 h 1426047"/>
              <a:gd name="connsiteX2" fmla="*/ 9271625 w 9434286"/>
              <a:gd name="connsiteY2" fmla="*/ 278473 h 1426047"/>
              <a:gd name="connsiteX3" fmla="*/ 9434286 w 9434286"/>
              <a:gd name="connsiteY3" fmla="*/ 364481 h 1426047"/>
              <a:gd name="connsiteX4" fmla="*/ 9434286 w 9434286"/>
              <a:gd name="connsiteY4" fmla="*/ 1063419 h 1426047"/>
              <a:gd name="connsiteX5" fmla="*/ 9271625 w 9434286"/>
              <a:gd name="connsiteY5" fmla="*/ 977411 h 1426047"/>
              <a:gd name="connsiteX6" fmla="*/ 8620985 w 9434286"/>
              <a:gd name="connsiteY6" fmla="*/ 753167 h 1426047"/>
              <a:gd name="connsiteX7" fmla="*/ 6961853 w 9434286"/>
              <a:gd name="connsiteY7" fmla="*/ 759087 h 1426047"/>
              <a:gd name="connsiteX8" fmla="*/ 4782207 w 9434286"/>
              <a:gd name="connsiteY8" fmla="*/ 1149850 h 1426047"/>
              <a:gd name="connsiteX9" fmla="*/ 2212177 w 9434286"/>
              <a:gd name="connsiteY9" fmla="*/ 1422201 h 1426047"/>
              <a:gd name="connsiteX10" fmla="*/ 886497 w 9434286"/>
              <a:gd name="connsiteY10" fmla="*/ 1286026 h 1426047"/>
              <a:gd name="connsiteX11" fmla="*/ 130128 w 9434286"/>
              <a:gd name="connsiteY11" fmla="*/ 960389 h 1426047"/>
              <a:gd name="connsiteX12" fmla="*/ 51586 w 9434286"/>
              <a:gd name="connsiteY12" fmla="*/ 910995 h 1426047"/>
              <a:gd name="connsiteX13" fmla="*/ 0 w 9434286"/>
              <a:gd name="connsiteY13" fmla="*/ 873991 h 1426047"/>
              <a:gd name="connsiteX14" fmla="*/ 0 w 9434286"/>
              <a:gd name="connsiteY14" fmla="*/ 175053 h 1426047"/>
              <a:gd name="connsiteX15" fmla="*/ 51586 w 9434286"/>
              <a:gd name="connsiteY15" fmla="*/ 212057 h 1426047"/>
              <a:gd name="connsiteX16" fmla="*/ 130128 w 9434286"/>
              <a:gd name="connsiteY16" fmla="*/ 261451 h 1426047"/>
              <a:gd name="connsiteX17" fmla="*/ 886497 w 9434286"/>
              <a:gd name="connsiteY17" fmla="*/ 587088 h 1426047"/>
              <a:gd name="connsiteX18" fmla="*/ 2212177 w 9434286"/>
              <a:gd name="connsiteY18" fmla="*/ 723263 h 1426047"/>
              <a:gd name="connsiteX19" fmla="*/ 4782207 w 9434286"/>
              <a:gd name="connsiteY19" fmla="*/ 450912 h 1426047"/>
              <a:gd name="connsiteX20" fmla="*/ 6961853 w 9434286"/>
              <a:gd name="connsiteY20" fmla="*/ 60149 h 1426047"/>
              <a:gd name="connsiteX21" fmla="*/ 7853433 w 9434286"/>
              <a:gd name="connsiteY21" fmla="*/ 573 h 142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4286" h="1426047">
                <a:moveTo>
                  <a:pt x="7853433" y="573"/>
                </a:moveTo>
                <a:cubicBezTo>
                  <a:pt x="8128938" y="-3251"/>
                  <a:pt x="8383772" y="11797"/>
                  <a:pt x="8620985" y="54229"/>
                </a:cubicBezTo>
                <a:cubicBezTo>
                  <a:pt x="8858197" y="96660"/>
                  <a:pt x="9074400" y="182016"/>
                  <a:pt x="9271625" y="278473"/>
                </a:cubicBezTo>
                <a:lnTo>
                  <a:pt x="9434286" y="364481"/>
                </a:lnTo>
                <a:lnTo>
                  <a:pt x="9434286" y="1063419"/>
                </a:lnTo>
                <a:lnTo>
                  <a:pt x="9271625" y="977411"/>
                </a:lnTo>
                <a:cubicBezTo>
                  <a:pt x="9074400" y="880954"/>
                  <a:pt x="8858197" y="795598"/>
                  <a:pt x="8620985" y="753167"/>
                </a:cubicBezTo>
                <a:cubicBezTo>
                  <a:pt x="8146560" y="668304"/>
                  <a:pt x="7601649" y="692973"/>
                  <a:pt x="6961853" y="759087"/>
                </a:cubicBezTo>
                <a:cubicBezTo>
                  <a:pt x="6322056" y="825201"/>
                  <a:pt x="5573819" y="1039331"/>
                  <a:pt x="4782207" y="1149850"/>
                </a:cubicBezTo>
                <a:cubicBezTo>
                  <a:pt x="3990595" y="1260369"/>
                  <a:pt x="2861462" y="1399505"/>
                  <a:pt x="2212177" y="1422201"/>
                </a:cubicBezTo>
                <a:cubicBezTo>
                  <a:pt x="1562892" y="1444897"/>
                  <a:pt x="1233505" y="1362994"/>
                  <a:pt x="886497" y="1286026"/>
                </a:cubicBezTo>
                <a:cubicBezTo>
                  <a:pt x="539489" y="1209057"/>
                  <a:pt x="340230" y="1081763"/>
                  <a:pt x="130128" y="960389"/>
                </a:cubicBezTo>
                <a:cubicBezTo>
                  <a:pt x="103866" y="945218"/>
                  <a:pt x="77602" y="928597"/>
                  <a:pt x="51586" y="910995"/>
                </a:cubicBezTo>
                <a:lnTo>
                  <a:pt x="0" y="873991"/>
                </a:lnTo>
                <a:lnTo>
                  <a:pt x="0" y="175053"/>
                </a:lnTo>
                <a:lnTo>
                  <a:pt x="51586" y="212057"/>
                </a:lnTo>
                <a:cubicBezTo>
                  <a:pt x="77602" y="229659"/>
                  <a:pt x="103866" y="246280"/>
                  <a:pt x="130128" y="261451"/>
                </a:cubicBezTo>
                <a:cubicBezTo>
                  <a:pt x="340230" y="382825"/>
                  <a:pt x="539489" y="510119"/>
                  <a:pt x="886497" y="587088"/>
                </a:cubicBezTo>
                <a:cubicBezTo>
                  <a:pt x="1233505" y="664056"/>
                  <a:pt x="1562892" y="745959"/>
                  <a:pt x="2212177" y="723263"/>
                </a:cubicBezTo>
                <a:cubicBezTo>
                  <a:pt x="2861462" y="700567"/>
                  <a:pt x="3990595" y="561431"/>
                  <a:pt x="4782207" y="450912"/>
                </a:cubicBezTo>
                <a:cubicBezTo>
                  <a:pt x="5573819" y="340393"/>
                  <a:pt x="6322056" y="126263"/>
                  <a:pt x="6961853" y="60149"/>
                </a:cubicBezTo>
                <a:cubicBezTo>
                  <a:pt x="7281751" y="27092"/>
                  <a:pt x="7577928" y="4396"/>
                  <a:pt x="7853433" y="573"/>
                </a:cubicBezTo>
                <a:close/>
              </a:path>
            </a:pathLst>
          </a:custGeom>
          <a:solidFill>
            <a:srgbClr val="C5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544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E8D60FA7-E9FC-437B-BCF0-4C52A3519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312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426FDD5-7968-4AD3-8346-BBE34B5DC9C8}"/>
              </a:ext>
            </a:extLst>
          </p:cNvPr>
          <p:cNvSpPr/>
          <p:nvPr/>
        </p:nvSpPr>
        <p:spPr>
          <a:xfrm>
            <a:off x="0" y="-1688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852DD4-6EC6-4697-9199-077DBBC31D04}"/>
              </a:ext>
            </a:extLst>
          </p:cNvPr>
          <p:cNvSpPr txBox="1"/>
          <p:nvPr/>
        </p:nvSpPr>
        <p:spPr>
          <a:xfrm>
            <a:off x="3893218" y="2529104"/>
            <a:ext cx="4698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功能说明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E3410EE-0863-4AB1-A9B3-E138D80A2FE4}"/>
              </a:ext>
            </a:extLst>
          </p:cNvPr>
          <p:cNvSpPr txBox="1"/>
          <p:nvPr/>
        </p:nvSpPr>
        <p:spPr>
          <a:xfrm>
            <a:off x="3893217" y="3921442"/>
            <a:ext cx="4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FUNCTION INSTRUCTIONS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030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69B915-DED9-4176-AB50-E6C5224D5626}"/>
              </a:ext>
            </a:extLst>
          </p:cNvPr>
          <p:cNvSpPr txBox="1"/>
          <p:nvPr/>
        </p:nvSpPr>
        <p:spPr>
          <a:xfrm>
            <a:off x="8109321" y="308412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证书的层级顺序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5ADC4A-71C6-4BF2-80DA-47992BD9146B}"/>
              </a:ext>
            </a:extLst>
          </p:cNvPr>
          <p:cNvSpPr txBox="1"/>
          <p:nvPr/>
        </p:nvSpPr>
        <p:spPr>
          <a:xfrm>
            <a:off x="10014270" y="2714793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注意保证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4107E9-6977-4032-96B0-3AA293E5EA37}"/>
              </a:ext>
            </a:extLst>
          </p:cNvPr>
          <p:cNvSpPr txBox="1"/>
          <p:nvPr/>
        </p:nvSpPr>
        <p:spPr>
          <a:xfrm>
            <a:off x="9321774" y="35956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最大的在最顶层</a:t>
            </a:r>
          </a:p>
        </p:txBody>
      </p:sp>
      <p:sp>
        <p:nvSpPr>
          <p:cNvPr id="9" name="任意多边形: 形状 29">
            <a:extLst>
              <a:ext uri="{FF2B5EF4-FFF2-40B4-BE49-F238E27FC236}">
                <a16:creationId xmlns:a16="http://schemas.microsoft.com/office/drawing/2014/main" id="{905CC0EF-B03C-4B24-BCB0-42F434EC1AC0}"/>
              </a:ext>
            </a:extLst>
          </p:cNvPr>
          <p:cNvSpPr/>
          <p:nvPr/>
        </p:nvSpPr>
        <p:spPr>
          <a:xfrm rot="16200000">
            <a:off x="10743376" y="3301152"/>
            <a:ext cx="997104" cy="150719"/>
          </a:xfrm>
          <a:custGeom>
            <a:avLst/>
            <a:gdLst>
              <a:gd name="connsiteX0" fmla="*/ 7853433 w 9434286"/>
              <a:gd name="connsiteY0" fmla="*/ 573 h 1426047"/>
              <a:gd name="connsiteX1" fmla="*/ 8620985 w 9434286"/>
              <a:gd name="connsiteY1" fmla="*/ 54229 h 1426047"/>
              <a:gd name="connsiteX2" fmla="*/ 9271625 w 9434286"/>
              <a:gd name="connsiteY2" fmla="*/ 278473 h 1426047"/>
              <a:gd name="connsiteX3" fmla="*/ 9434286 w 9434286"/>
              <a:gd name="connsiteY3" fmla="*/ 364481 h 1426047"/>
              <a:gd name="connsiteX4" fmla="*/ 9434286 w 9434286"/>
              <a:gd name="connsiteY4" fmla="*/ 1063419 h 1426047"/>
              <a:gd name="connsiteX5" fmla="*/ 9271625 w 9434286"/>
              <a:gd name="connsiteY5" fmla="*/ 977411 h 1426047"/>
              <a:gd name="connsiteX6" fmla="*/ 8620985 w 9434286"/>
              <a:gd name="connsiteY6" fmla="*/ 753167 h 1426047"/>
              <a:gd name="connsiteX7" fmla="*/ 6961853 w 9434286"/>
              <a:gd name="connsiteY7" fmla="*/ 759087 h 1426047"/>
              <a:gd name="connsiteX8" fmla="*/ 4782207 w 9434286"/>
              <a:gd name="connsiteY8" fmla="*/ 1149850 h 1426047"/>
              <a:gd name="connsiteX9" fmla="*/ 2212177 w 9434286"/>
              <a:gd name="connsiteY9" fmla="*/ 1422201 h 1426047"/>
              <a:gd name="connsiteX10" fmla="*/ 886497 w 9434286"/>
              <a:gd name="connsiteY10" fmla="*/ 1286026 h 1426047"/>
              <a:gd name="connsiteX11" fmla="*/ 130128 w 9434286"/>
              <a:gd name="connsiteY11" fmla="*/ 960389 h 1426047"/>
              <a:gd name="connsiteX12" fmla="*/ 51586 w 9434286"/>
              <a:gd name="connsiteY12" fmla="*/ 910995 h 1426047"/>
              <a:gd name="connsiteX13" fmla="*/ 0 w 9434286"/>
              <a:gd name="connsiteY13" fmla="*/ 873991 h 1426047"/>
              <a:gd name="connsiteX14" fmla="*/ 0 w 9434286"/>
              <a:gd name="connsiteY14" fmla="*/ 175053 h 1426047"/>
              <a:gd name="connsiteX15" fmla="*/ 51586 w 9434286"/>
              <a:gd name="connsiteY15" fmla="*/ 212057 h 1426047"/>
              <a:gd name="connsiteX16" fmla="*/ 130128 w 9434286"/>
              <a:gd name="connsiteY16" fmla="*/ 261451 h 1426047"/>
              <a:gd name="connsiteX17" fmla="*/ 886497 w 9434286"/>
              <a:gd name="connsiteY17" fmla="*/ 587088 h 1426047"/>
              <a:gd name="connsiteX18" fmla="*/ 2212177 w 9434286"/>
              <a:gd name="connsiteY18" fmla="*/ 723263 h 1426047"/>
              <a:gd name="connsiteX19" fmla="*/ 4782207 w 9434286"/>
              <a:gd name="connsiteY19" fmla="*/ 450912 h 1426047"/>
              <a:gd name="connsiteX20" fmla="*/ 6961853 w 9434286"/>
              <a:gd name="connsiteY20" fmla="*/ 60149 h 1426047"/>
              <a:gd name="connsiteX21" fmla="*/ 7853433 w 9434286"/>
              <a:gd name="connsiteY21" fmla="*/ 573 h 142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4286" h="1426047">
                <a:moveTo>
                  <a:pt x="7853433" y="573"/>
                </a:moveTo>
                <a:cubicBezTo>
                  <a:pt x="8128938" y="-3251"/>
                  <a:pt x="8383772" y="11797"/>
                  <a:pt x="8620985" y="54229"/>
                </a:cubicBezTo>
                <a:cubicBezTo>
                  <a:pt x="8858197" y="96660"/>
                  <a:pt x="9074400" y="182016"/>
                  <a:pt x="9271625" y="278473"/>
                </a:cubicBezTo>
                <a:lnTo>
                  <a:pt x="9434286" y="364481"/>
                </a:lnTo>
                <a:lnTo>
                  <a:pt x="9434286" y="1063419"/>
                </a:lnTo>
                <a:lnTo>
                  <a:pt x="9271625" y="977411"/>
                </a:lnTo>
                <a:cubicBezTo>
                  <a:pt x="9074400" y="880954"/>
                  <a:pt x="8858197" y="795598"/>
                  <a:pt x="8620985" y="753167"/>
                </a:cubicBezTo>
                <a:cubicBezTo>
                  <a:pt x="8146560" y="668304"/>
                  <a:pt x="7601649" y="692973"/>
                  <a:pt x="6961853" y="759087"/>
                </a:cubicBezTo>
                <a:cubicBezTo>
                  <a:pt x="6322056" y="825201"/>
                  <a:pt x="5573819" y="1039331"/>
                  <a:pt x="4782207" y="1149850"/>
                </a:cubicBezTo>
                <a:cubicBezTo>
                  <a:pt x="3990595" y="1260369"/>
                  <a:pt x="2861462" y="1399505"/>
                  <a:pt x="2212177" y="1422201"/>
                </a:cubicBezTo>
                <a:cubicBezTo>
                  <a:pt x="1562892" y="1444897"/>
                  <a:pt x="1233505" y="1362994"/>
                  <a:pt x="886497" y="1286026"/>
                </a:cubicBezTo>
                <a:cubicBezTo>
                  <a:pt x="539489" y="1209057"/>
                  <a:pt x="340230" y="1081763"/>
                  <a:pt x="130128" y="960389"/>
                </a:cubicBezTo>
                <a:cubicBezTo>
                  <a:pt x="103866" y="945218"/>
                  <a:pt x="77602" y="928597"/>
                  <a:pt x="51586" y="910995"/>
                </a:cubicBezTo>
                <a:lnTo>
                  <a:pt x="0" y="873991"/>
                </a:lnTo>
                <a:lnTo>
                  <a:pt x="0" y="175053"/>
                </a:lnTo>
                <a:lnTo>
                  <a:pt x="51586" y="212057"/>
                </a:lnTo>
                <a:cubicBezTo>
                  <a:pt x="77602" y="229659"/>
                  <a:pt x="103866" y="246280"/>
                  <a:pt x="130128" y="261451"/>
                </a:cubicBezTo>
                <a:cubicBezTo>
                  <a:pt x="340230" y="382825"/>
                  <a:pt x="539489" y="510119"/>
                  <a:pt x="886497" y="587088"/>
                </a:cubicBezTo>
                <a:cubicBezTo>
                  <a:pt x="1233505" y="664056"/>
                  <a:pt x="1562892" y="745959"/>
                  <a:pt x="2212177" y="723263"/>
                </a:cubicBezTo>
                <a:cubicBezTo>
                  <a:pt x="2861462" y="700567"/>
                  <a:pt x="3990595" y="561431"/>
                  <a:pt x="4782207" y="450912"/>
                </a:cubicBezTo>
                <a:cubicBezTo>
                  <a:pt x="5573819" y="340393"/>
                  <a:pt x="6322056" y="126263"/>
                  <a:pt x="6961853" y="60149"/>
                </a:cubicBezTo>
                <a:cubicBezTo>
                  <a:pt x="7281751" y="27092"/>
                  <a:pt x="7577928" y="4396"/>
                  <a:pt x="7853433" y="573"/>
                </a:cubicBezTo>
                <a:close/>
              </a:path>
            </a:pathLst>
          </a:custGeom>
          <a:solidFill>
            <a:srgbClr val="C5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4D84858B-CBED-45F1-93D4-1E0B2D94D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91" y="1690891"/>
            <a:ext cx="6179037" cy="3474853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75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3B289-8F83-4B42-B751-340F9A97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7DEF2-5AE0-405A-9D93-F2C0BF5188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THIS IS </a:t>
            </a:r>
            <a:r>
              <a:rPr lang="en-US" altLang="zh-CN"/>
              <a:t>THE TEXT </a:t>
            </a:r>
            <a:r>
              <a:rPr lang="en-US" altLang="zh-CN" dirty="0"/>
              <a:t>PAGE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34924-5F45-493B-A516-42456FA5E2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116137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社交网站的手机截图&#10;&#10;描述已自动生成">
            <a:extLst>
              <a:ext uri="{FF2B5EF4-FFF2-40B4-BE49-F238E27FC236}">
                <a16:creationId xmlns:a16="http://schemas.microsoft.com/office/drawing/2014/main" id="{C7A94104-9180-4A81-BE32-8A6AE4C73D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E8AF53DA-CD81-488F-86B8-C965E50556AA}"/>
              </a:ext>
            </a:extLst>
          </p:cNvPr>
          <p:cNvSpPr/>
          <p:nvPr/>
        </p:nvSpPr>
        <p:spPr>
          <a:xfrm>
            <a:off x="5458747" y="221937"/>
            <a:ext cx="880180" cy="88018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1</a:t>
            </a:r>
            <a:endParaRPr lang="zh-CN" altLang="en-US" sz="5400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4354209-B077-444C-901F-0FB0CB57B5E2}"/>
              </a:ext>
            </a:extLst>
          </p:cNvPr>
          <p:cNvSpPr/>
          <p:nvPr/>
        </p:nvSpPr>
        <p:spPr>
          <a:xfrm>
            <a:off x="7393874" y="673332"/>
            <a:ext cx="880180" cy="88018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2</a:t>
            </a:r>
            <a:endParaRPr lang="zh-CN" altLang="en-US" sz="5400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6D99DF2-FF22-488E-A2B9-4812C6F8898E}"/>
              </a:ext>
            </a:extLst>
          </p:cNvPr>
          <p:cNvSpPr/>
          <p:nvPr/>
        </p:nvSpPr>
        <p:spPr>
          <a:xfrm>
            <a:off x="10424152" y="1113422"/>
            <a:ext cx="880180" cy="88018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3</a:t>
            </a:r>
            <a:endParaRPr lang="zh-CN" altLang="en-US" sz="5400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A53E0F-5059-49B2-A9F4-0EDA157F7850}"/>
              </a:ext>
            </a:extLst>
          </p:cNvPr>
          <p:cNvSpPr txBox="1"/>
          <p:nvPr/>
        </p:nvSpPr>
        <p:spPr>
          <a:xfrm>
            <a:off x="5344839" y="1184180"/>
            <a:ext cx="1107996" cy="369332"/>
          </a:xfrm>
          <a:prstGeom prst="rect">
            <a:avLst/>
          </a:prstGeom>
          <a:solidFill>
            <a:srgbClr val="01A0C7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图片格式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BFAD61-88A7-46CC-89A0-5710BD663ECD}"/>
              </a:ext>
            </a:extLst>
          </p:cNvPr>
          <p:cNvSpPr txBox="1"/>
          <p:nvPr/>
        </p:nvSpPr>
        <p:spPr>
          <a:xfrm>
            <a:off x="7279966" y="1624270"/>
            <a:ext cx="1107996" cy="369332"/>
          </a:xfrm>
          <a:prstGeom prst="rect">
            <a:avLst/>
          </a:prstGeom>
          <a:solidFill>
            <a:srgbClr val="01A0C7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选择窗格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51A0A5-3E41-43CF-B84D-1C8826C0A475}"/>
              </a:ext>
            </a:extLst>
          </p:cNvPr>
          <p:cNvSpPr txBox="1"/>
          <p:nvPr/>
        </p:nvSpPr>
        <p:spPr>
          <a:xfrm>
            <a:off x="10310244" y="2070838"/>
            <a:ext cx="1107996" cy="369332"/>
          </a:xfrm>
          <a:prstGeom prst="rect">
            <a:avLst/>
          </a:prstGeom>
          <a:solidFill>
            <a:srgbClr val="01A0C7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调整顺序</a:t>
            </a:r>
          </a:p>
        </p:txBody>
      </p:sp>
    </p:spTree>
    <p:extLst>
      <p:ext uri="{BB962C8B-B14F-4D97-AF65-F5344CB8AC3E}">
        <p14:creationId xmlns:p14="http://schemas.microsoft.com/office/powerpoint/2010/main" val="3002247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DCAFCD85-F570-4CF6-A514-6643FFCF0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2" y="26894"/>
            <a:ext cx="12147176" cy="68311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426FDD5-7968-4AD3-8346-BBE34B5DC9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852DD4-6EC6-4697-9199-077DBBC31D04}"/>
              </a:ext>
            </a:extLst>
          </p:cNvPr>
          <p:cNvSpPr txBox="1"/>
          <p:nvPr/>
        </p:nvSpPr>
        <p:spPr>
          <a:xfrm>
            <a:off x="3893218" y="2529104"/>
            <a:ext cx="4698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图标说明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E3410EE-0863-4AB1-A9B3-E138D80A2FE4}"/>
              </a:ext>
            </a:extLst>
          </p:cNvPr>
          <p:cNvSpPr txBox="1"/>
          <p:nvPr/>
        </p:nvSpPr>
        <p:spPr>
          <a:xfrm>
            <a:off x="3893217" y="3921442"/>
            <a:ext cx="4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ICON INSTRUCTIONS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404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364B12A-EEC3-4879-AF06-D1DF3B2406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475" y="1690892"/>
            <a:ext cx="6229753" cy="3504236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69B915-DED9-4176-AB50-E6C5224D5626}"/>
              </a:ext>
            </a:extLst>
          </p:cNvPr>
          <p:cNvSpPr txBox="1"/>
          <p:nvPr/>
        </p:nvSpPr>
        <p:spPr>
          <a:xfrm>
            <a:off x="8519690" y="308412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均可一键替换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5ADC4A-71C6-4BF2-80DA-47992BD9146B}"/>
              </a:ext>
            </a:extLst>
          </p:cNvPr>
          <p:cNvSpPr txBox="1"/>
          <p:nvPr/>
        </p:nvSpPr>
        <p:spPr>
          <a:xfrm>
            <a:off x="10014270" y="2714793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所有图标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4107E9-6977-4032-96B0-3AA293E5EA37}"/>
              </a:ext>
            </a:extLst>
          </p:cNvPr>
          <p:cNvSpPr txBox="1"/>
          <p:nvPr/>
        </p:nvSpPr>
        <p:spPr>
          <a:xfrm>
            <a:off x="8778356" y="3595684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前提：安装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iSlide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插件</a:t>
            </a:r>
          </a:p>
        </p:txBody>
      </p:sp>
      <p:sp>
        <p:nvSpPr>
          <p:cNvPr id="9" name="任意多边形: 形状 29">
            <a:extLst>
              <a:ext uri="{FF2B5EF4-FFF2-40B4-BE49-F238E27FC236}">
                <a16:creationId xmlns:a16="http://schemas.microsoft.com/office/drawing/2014/main" id="{905CC0EF-B03C-4B24-BCB0-42F434EC1AC0}"/>
              </a:ext>
            </a:extLst>
          </p:cNvPr>
          <p:cNvSpPr/>
          <p:nvPr/>
        </p:nvSpPr>
        <p:spPr>
          <a:xfrm rot="16200000">
            <a:off x="10743376" y="3301152"/>
            <a:ext cx="997104" cy="150719"/>
          </a:xfrm>
          <a:custGeom>
            <a:avLst/>
            <a:gdLst>
              <a:gd name="connsiteX0" fmla="*/ 7853433 w 9434286"/>
              <a:gd name="connsiteY0" fmla="*/ 573 h 1426047"/>
              <a:gd name="connsiteX1" fmla="*/ 8620985 w 9434286"/>
              <a:gd name="connsiteY1" fmla="*/ 54229 h 1426047"/>
              <a:gd name="connsiteX2" fmla="*/ 9271625 w 9434286"/>
              <a:gd name="connsiteY2" fmla="*/ 278473 h 1426047"/>
              <a:gd name="connsiteX3" fmla="*/ 9434286 w 9434286"/>
              <a:gd name="connsiteY3" fmla="*/ 364481 h 1426047"/>
              <a:gd name="connsiteX4" fmla="*/ 9434286 w 9434286"/>
              <a:gd name="connsiteY4" fmla="*/ 1063419 h 1426047"/>
              <a:gd name="connsiteX5" fmla="*/ 9271625 w 9434286"/>
              <a:gd name="connsiteY5" fmla="*/ 977411 h 1426047"/>
              <a:gd name="connsiteX6" fmla="*/ 8620985 w 9434286"/>
              <a:gd name="connsiteY6" fmla="*/ 753167 h 1426047"/>
              <a:gd name="connsiteX7" fmla="*/ 6961853 w 9434286"/>
              <a:gd name="connsiteY7" fmla="*/ 759087 h 1426047"/>
              <a:gd name="connsiteX8" fmla="*/ 4782207 w 9434286"/>
              <a:gd name="connsiteY8" fmla="*/ 1149850 h 1426047"/>
              <a:gd name="connsiteX9" fmla="*/ 2212177 w 9434286"/>
              <a:gd name="connsiteY9" fmla="*/ 1422201 h 1426047"/>
              <a:gd name="connsiteX10" fmla="*/ 886497 w 9434286"/>
              <a:gd name="connsiteY10" fmla="*/ 1286026 h 1426047"/>
              <a:gd name="connsiteX11" fmla="*/ 130128 w 9434286"/>
              <a:gd name="connsiteY11" fmla="*/ 960389 h 1426047"/>
              <a:gd name="connsiteX12" fmla="*/ 51586 w 9434286"/>
              <a:gd name="connsiteY12" fmla="*/ 910995 h 1426047"/>
              <a:gd name="connsiteX13" fmla="*/ 0 w 9434286"/>
              <a:gd name="connsiteY13" fmla="*/ 873991 h 1426047"/>
              <a:gd name="connsiteX14" fmla="*/ 0 w 9434286"/>
              <a:gd name="connsiteY14" fmla="*/ 175053 h 1426047"/>
              <a:gd name="connsiteX15" fmla="*/ 51586 w 9434286"/>
              <a:gd name="connsiteY15" fmla="*/ 212057 h 1426047"/>
              <a:gd name="connsiteX16" fmla="*/ 130128 w 9434286"/>
              <a:gd name="connsiteY16" fmla="*/ 261451 h 1426047"/>
              <a:gd name="connsiteX17" fmla="*/ 886497 w 9434286"/>
              <a:gd name="connsiteY17" fmla="*/ 587088 h 1426047"/>
              <a:gd name="connsiteX18" fmla="*/ 2212177 w 9434286"/>
              <a:gd name="connsiteY18" fmla="*/ 723263 h 1426047"/>
              <a:gd name="connsiteX19" fmla="*/ 4782207 w 9434286"/>
              <a:gd name="connsiteY19" fmla="*/ 450912 h 1426047"/>
              <a:gd name="connsiteX20" fmla="*/ 6961853 w 9434286"/>
              <a:gd name="connsiteY20" fmla="*/ 60149 h 1426047"/>
              <a:gd name="connsiteX21" fmla="*/ 7853433 w 9434286"/>
              <a:gd name="connsiteY21" fmla="*/ 573 h 142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4286" h="1426047">
                <a:moveTo>
                  <a:pt x="7853433" y="573"/>
                </a:moveTo>
                <a:cubicBezTo>
                  <a:pt x="8128938" y="-3251"/>
                  <a:pt x="8383772" y="11797"/>
                  <a:pt x="8620985" y="54229"/>
                </a:cubicBezTo>
                <a:cubicBezTo>
                  <a:pt x="8858197" y="96660"/>
                  <a:pt x="9074400" y="182016"/>
                  <a:pt x="9271625" y="278473"/>
                </a:cubicBezTo>
                <a:lnTo>
                  <a:pt x="9434286" y="364481"/>
                </a:lnTo>
                <a:lnTo>
                  <a:pt x="9434286" y="1063419"/>
                </a:lnTo>
                <a:lnTo>
                  <a:pt x="9271625" y="977411"/>
                </a:lnTo>
                <a:cubicBezTo>
                  <a:pt x="9074400" y="880954"/>
                  <a:pt x="8858197" y="795598"/>
                  <a:pt x="8620985" y="753167"/>
                </a:cubicBezTo>
                <a:cubicBezTo>
                  <a:pt x="8146560" y="668304"/>
                  <a:pt x="7601649" y="692973"/>
                  <a:pt x="6961853" y="759087"/>
                </a:cubicBezTo>
                <a:cubicBezTo>
                  <a:pt x="6322056" y="825201"/>
                  <a:pt x="5573819" y="1039331"/>
                  <a:pt x="4782207" y="1149850"/>
                </a:cubicBezTo>
                <a:cubicBezTo>
                  <a:pt x="3990595" y="1260369"/>
                  <a:pt x="2861462" y="1399505"/>
                  <a:pt x="2212177" y="1422201"/>
                </a:cubicBezTo>
                <a:cubicBezTo>
                  <a:pt x="1562892" y="1444897"/>
                  <a:pt x="1233505" y="1362994"/>
                  <a:pt x="886497" y="1286026"/>
                </a:cubicBezTo>
                <a:cubicBezTo>
                  <a:pt x="539489" y="1209057"/>
                  <a:pt x="340230" y="1081763"/>
                  <a:pt x="130128" y="960389"/>
                </a:cubicBezTo>
                <a:cubicBezTo>
                  <a:pt x="103866" y="945218"/>
                  <a:pt x="77602" y="928597"/>
                  <a:pt x="51586" y="910995"/>
                </a:cubicBezTo>
                <a:lnTo>
                  <a:pt x="0" y="873991"/>
                </a:lnTo>
                <a:lnTo>
                  <a:pt x="0" y="175053"/>
                </a:lnTo>
                <a:lnTo>
                  <a:pt x="51586" y="212057"/>
                </a:lnTo>
                <a:cubicBezTo>
                  <a:pt x="77602" y="229659"/>
                  <a:pt x="103866" y="246280"/>
                  <a:pt x="130128" y="261451"/>
                </a:cubicBezTo>
                <a:cubicBezTo>
                  <a:pt x="340230" y="382825"/>
                  <a:pt x="539489" y="510119"/>
                  <a:pt x="886497" y="587088"/>
                </a:cubicBezTo>
                <a:cubicBezTo>
                  <a:pt x="1233505" y="664056"/>
                  <a:pt x="1562892" y="745959"/>
                  <a:pt x="2212177" y="723263"/>
                </a:cubicBezTo>
                <a:cubicBezTo>
                  <a:pt x="2861462" y="700567"/>
                  <a:pt x="3990595" y="561431"/>
                  <a:pt x="4782207" y="450912"/>
                </a:cubicBezTo>
                <a:cubicBezTo>
                  <a:pt x="5573819" y="340393"/>
                  <a:pt x="6322056" y="126263"/>
                  <a:pt x="6961853" y="60149"/>
                </a:cubicBezTo>
                <a:cubicBezTo>
                  <a:pt x="7281751" y="27092"/>
                  <a:pt x="7577928" y="4396"/>
                  <a:pt x="7853433" y="573"/>
                </a:cubicBezTo>
                <a:close/>
              </a:path>
            </a:pathLst>
          </a:custGeom>
          <a:solidFill>
            <a:srgbClr val="C5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971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CA42F1-2AC0-4C69-9754-C6A4725B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0578BBA-E9C8-45EB-A52D-892C73E3F13D}"/>
              </a:ext>
            </a:extLst>
          </p:cNvPr>
          <p:cNvSpPr/>
          <p:nvPr/>
        </p:nvSpPr>
        <p:spPr>
          <a:xfrm>
            <a:off x="2885668" y="3581825"/>
            <a:ext cx="880180" cy="88018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1</a:t>
            </a:r>
            <a:endParaRPr lang="zh-CN" altLang="en-US" sz="5400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AC96515-A89C-4C52-9036-416AFC45F31E}"/>
              </a:ext>
            </a:extLst>
          </p:cNvPr>
          <p:cNvSpPr/>
          <p:nvPr/>
        </p:nvSpPr>
        <p:spPr>
          <a:xfrm>
            <a:off x="603007" y="513843"/>
            <a:ext cx="880180" cy="88018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2</a:t>
            </a:r>
            <a:endParaRPr lang="zh-CN" altLang="en-US" sz="5400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5618730-F463-45CC-BB03-502C7E324F4D}"/>
              </a:ext>
            </a:extLst>
          </p:cNvPr>
          <p:cNvSpPr/>
          <p:nvPr/>
        </p:nvSpPr>
        <p:spPr>
          <a:xfrm>
            <a:off x="3227291" y="310477"/>
            <a:ext cx="880180" cy="88018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3</a:t>
            </a:r>
            <a:endParaRPr lang="zh-CN" altLang="en-US" sz="5400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18DAFB-6452-43CB-BA52-2DF16BF1A810}"/>
              </a:ext>
            </a:extLst>
          </p:cNvPr>
          <p:cNvSpPr txBox="1"/>
          <p:nvPr/>
        </p:nvSpPr>
        <p:spPr>
          <a:xfrm>
            <a:off x="2420886" y="4544068"/>
            <a:ext cx="1800493" cy="369332"/>
          </a:xfrm>
          <a:prstGeom prst="rect">
            <a:avLst/>
          </a:prstGeom>
          <a:solidFill>
            <a:srgbClr val="01A0C7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点击想换的图标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857C90-181E-45D6-B7DA-0F3184765AD4}"/>
              </a:ext>
            </a:extLst>
          </p:cNvPr>
          <p:cNvSpPr txBox="1"/>
          <p:nvPr/>
        </p:nvSpPr>
        <p:spPr>
          <a:xfrm>
            <a:off x="206969" y="1464781"/>
            <a:ext cx="1672254" cy="369332"/>
          </a:xfrm>
          <a:prstGeom prst="rect">
            <a:avLst/>
          </a:prstGeom>
          <a:solidFill>
            <a:srgbClr val="01A0C7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</a:t>
            </a:r>
            <a:r>
              <a:rPr lang="en-US" altLang="zh-CN" dirty="0" err="1">
                <a:solidFill>
                  <a:schemeClr val="bg1"/>
                </a:solidFill>
              </a:rPr>
              <a:t>iSlide</a:t>
            </a:r>
            <a:r>
              <a:rPr lang="zh-CN" altLang="en-US" dirty="0">
                <a:solidFill>
                  <a:schemeClr val="bg1"/>
                </a:solidFill>
              </a:rPr>
              <a:t>插件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28893C-0BFE-4E5F-A629-A1EF15C3C6F4}"/>
              </a:ext>
            </a:extLst>
          </p:cNvPr>
          <p:cNvSpPr txBox="1"/>
          <p:nvPr/>
        </p:nvSpPr>
        <p:spPr>
          <a:xfrm>
            <a:off x="2997967" y="1267893"/>
            <a:ext cx="1338828" cy="369332"/>
          </a:xfrm>
          <a:prstGeom prst="rect">
            <a:avLst/>
          </a:prstGeom>
          <a:solidFill>
            <a:srgbClr val="01A0C7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点击图标库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9F05198-27A4-44E7-8739-22E7D421E8AA}"/>
              </a:ext>
            </a:extLst>
          </p:cNvPr>
          <p:cNvSpPr/>
          <p:nvPr/>
        </p:nvSpPr>
        <p:spPr>
          <a:xfrm>
            <a:off x="6011641" y="2433509"/>
            <a:ext cx="880180" cy="880180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rPr>
              <a:t>4</a:t>
            </a:r>
            <a:endParaRPr lang="zh-CN" altLang="en-US" sz="5400" dirty="0">
              <a:latin typeface="Arial" panose="020B0604020202020204" pitchFamily="34" charset="0"/>
              <a:ea typeface="方正正粗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095C34-E3E3-4422-ADFD-799C28B3D013}"/>
              </a:ext>
            </a:extLst>
          </p:cNvPr>
          <p:cNvSpPr txBox="1"/>
          <p:nvPr/>
        </p:nvSpPr>
        <p:spPr>
          <a:xfrm>
            <a:off x="5551484" y="3395752"/>
            <a:ext cx="1800493" cy="369332"/>
          </a:xfrm>
          <a:prstGeom prst="rect">
            <a:avLst/>
          </a:prstGeom>
          <a:solidFill>
            <a:srgbClr val="01A0C7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选择想要的图标</a:t>
            </a:r>
          </a:p>
        </p:txBody>
      </p:sp>
    </p:spTree>
    <p:extLst>
      <p:ext uri="{BB962C8B-B14F-4D97-AF65-F5344CB8AC3E}">
        <p14:creationId xmlns:p14="http://schemas.microsoft.com/office/powerpoint/2010/main" val="1730063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7F7CD82-AC10-4262-920E-5DCD5069CF5D}"/>
              </a:ext>
            </a:extLst>
          </p:cNvPr>
          <p:cNvGrpSpPr/>
          <p:nvPr/>
        </p:nvGrpSpPr>
        <p:grpSpPr>
          <a:xfrm>
            <a:off x="253618" y="225900"/>
            <a:ext cx="11684764" cy="6582821"/>
            <a:chOff x="253620" y="225900"/>
            <a:chExt cx="11684764" cy="6582821"/>
          </a:xfrm>
        </p:grpSpPr>
        <p:pic>
          <p:nvPicPr>
            <p:cNvPr id="38" name="图片 37" descr="手机屏幕截图&#10;&#10;描述已自动生成">
              <a:extLst>
                <a:ext uri="{FF2B5EF4-FFF2-40B4-BE49-F238E27FC236}">
                  <a16:creationId xmlns:a16="http://schemas.microsoft.com/office/drawing/2014/main" id="{7002340F-6BF3-4724-8AD2-A27727A5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622" y="225900"/>
              <a:ext cx="5695798" cy="3203100"/>
            </a:xfrm>
            <a:prstGeom prst="rect">
              <a:avLst/>
            </a:prstGeom>
            <a:effectLst>
              <a:outerShdw blurRad="444500" dist="127000" dir="2700000" algn="tl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</p:pic>
        <p:pic>
          <p:nvPicPr>
            <p:cNvPr id="5" name="图片 4" descr="图片包含 游戏机&#10;&#10;描述已自动生成">
              <a:extLst>
                <a:ext uri="{FF2B5EF4-FFF2-40B4-BE49-F238E27FC236}">
                  <a16:creationId xmlns:a16="http://schemas.microsoft.com/office/drawing/2014/main" id="{3678CB78-E3B4-42C5-961B-D767FE208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620" y="3605621"/>
              <a:ext cx="5695802" cy="3203100"/>
            </a:xfrm>
            <a:prstGeom prst="rect">
              <a:avLst/>
            </a:prstGeom>
            <a:effectLst>
              <a:outerShdw blurRad="444500" dist="127000" dir="2700000" algn="tl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</p:pic>
        <p:pic>
          <p:nvPicPr>
            <p:cNvPr id="7" name="图片 6" descr="手机屏幕截图&#10;&#10;描述已自动生成">
              <a:extLst>
                <a:ext uri="{FF2B5EF4-FFF2-40B4-BE49-F238E27FC236}">
                  <a16:creationId xmlns:a16="http://schemas.microsoft.com/office/drawing/2014/main" id="{1D967B77-AE0B-4133-9D92-93ED55D4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2582" y="225900"/>
              <a:ext cx="5695798" cy="3203100"/>
            </a:xfrm>
            <a:prstGeom prst="rect">
              <a:avLst/>
            </a:prstGeom>
            <a:effectLst>
              <a:outerShdw blurRad="444500" dist="127000" dir="2700000" algn="tl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</p:pic>
        <p:pic>
          <p:nvPicPr>
            <p:cNvPr id="3" name="图片 2" descr="手机屏幕截图&#10;&#10;描述已自动生成">
              <a:extLst>
                <a:ext uri="{FF2B5EF4-FFF2-40B4-BE49-F238E27FC236}">
                  <a16:creationId xmlns:a16="http://schemas.microsoft.com/office/drawing/2014/main" id="{D0F5695E-DF90-4F41-8A48-FEB709D01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2582" y="3605621"/>
              <a:ext cx="5695802" cy="3203100"/>
            </a:xfrm>
            <a:prstGeom prst="rect">
              <a:avLst/>
            </a:prstGeom>
            <a:effectLst>
              <a:outerShdw blurRad="444500" dist="127000" dir="2700000" algn="tl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1426FDD5-7968-4AD3-8346-BBE34B5DC9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852DD4-6EC6-4697-9199-077DBBC31D04}"/>
              </a:ext>
            </a:extLst>
          </p:cNvPr>
          <p:cNvSpPr txBox="1"/>
          <p:nvPr/>
        </p:nvSpPr>
        <p:spPr>
          <a:xfrm>
            <a:off x="3893218" y="2529104"/>
            <a:ext cx="4698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图表说明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3410EE-0863-4AB1-A9B3-E138D80A2FE4}"/>
              </a:ext>
            </a:extLst>
          </p:cNvPr>
          <p:cNvSpPr txBox="1"/>
          <p:nvPr/>
        </p:nvSpPr>
        <p:spPr>
          <a:xfrm>
            <a:off x="3893217" y="3921442"/>
            <a:ext cx="469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CHART INSTRUCTIONS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994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061504" y="3084125"/>
            <a:ext cx="2105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色块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+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表格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8D7720-3FA9-4F37-80BA-CA8CEAADA3ED}"/>
              </a:ext>
            </a:extLst>
          </p:cNvPr>
          <p:cNvSpPr txBox="1"/>
          <p:nvPr/>
        </p:nvSpPr>
        <p:spPr>
          <a:xfrm>
            <a:off x="10475936" y="27147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9CB98A-18E5-4E71-9D49-458032E72CFD}"/>
              </a:ext>
            </a:extLst>
          </p:cNvPr>
          <p:cNvSpPr txBox="1"/>
          <p:nvPr/>
        </p:nvSpPr>
        <p:spPr>
          <a:xfrm>
            <a:off x="7705947" y="359568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色块置底，表格无底色、无边框</a:t>
            </a:r>
          </a:p>
        </p:txBody>
      </p:sp>
      <p:sp>
        <p:nvSpPr>
          <p:cNvPr id="15" name="任意多边形: 形状 29">
            <a:extLst>
              <a:ext uri="{FF2B5EF4-FFF2-40B4-BE49-F238E27FC236}">
                <a16:creationId xmlns:a16="http://schemas.microsoft.com/office/drawing/2014/main" id="{A3BCF4D3-9A3A-4E0C-85CF-D743384B1206}"/>
              </a:ext>
            </a:extLst>
          </p:cNvPr>
          <p:cNvSpPr/>
          <p:nvPr/>
        </p:nvSpPr>
        <p:spPr>
          <a:xfrm rot="16200000">
            <a:off x="10743376" y="3301152"/>
            <a:ext cx="997104" cy="150719"/>
          </a:xfrm>
          <a:custGeom>
            <a:avLst/>
            <a:gdLst>
              <a:gd name="connsiteX0" fmla="*/ 7853433 w 9434286"/>
              <a:gd name="connsiteY0" fmla="*/ 573 h 1426047"/>
              <a:gd name="connsiteX1" fmla="*/ 8620985 w 9434286"/>
              <a:gd name="connsiteY1" fmla="*/ 54229 h 1426047"/>
              <a:gd name="connsiteX2" fmla="*/ 9271625 w 9434286"/>
              <a:gd name="connsiteY2" fmla="*/ 278473 h 1426047"/>
              <a:gd name="connsiteX3" fmla="*/ 9434286 w 9434286"/>
              <a:gd name="connsiteY3" fmla="*/ 364481 h 1426047"/>
              <a:gd name="connsiteX4" fmla="*/ 9434286 w 9434286"/>
              <a:gd name="connsiteY4" fmla="*/ 1063419 h 1426047"/>
              <a:gd name="connsiteX5" fmla="*/ 9271625 w 9434286"/>
              <a:gd name="connsiteY5" fmla="*/ 977411 h 1426047"/>
              <a:gd name="connsiteX6" fmla="*/ 8620985 w 9434286"/>
              <a:gd name="connsiteY6" fmla="*/ 753167 h 1426047"/>
              <a:gd name="connsiteX7" fmla="*/ 6961853 w 9434286"/>
              <a:gd name="connsiteY7" fmla="*/ 759087 h 1426047"/>
              <a:gd name="connsiteX8" fmla="*/ 4782207 w 9434286"/>
              <a:gd name="connsiteY8" fmla="*/ 1149850 h 1426047"/>
              <a:gd name="connsiteX9" fmla="*/ 2212177 w 9434286"/>
              <a:gd name="connsiteY9" fmla="*/ 1422201 h 1426047"/>
              <a:gd name="connsiteX10" fmla="*/ 886497 w 9434286"/>
              <a:gd name="connsiteY10" fmla="*/ 1286026 h 1426047"/>
              <a:gd name="connsiteX11" fmla="*/ 130128 w 9434286"/>
              <a:gd name="connsiteY11" fmla="*/ 960389 h 1426047"/>
              <a:gd name="connsiteX12" fmla="*/ 51586 w 9434286"/>
              <a:gd name="connsiteY12" fmla="*/ 910995 h 1426047"/>
              <a:gd name="connsiteX13" fmla="*/ 0 w 9434286"/>
              <a:gd name="connsiteY13" fmla="*/ 873991 h 1426047"/>
              <a:gd name="connsiteX14" fmla="*/ 0 w 9434286"/>
              <a:gd name="connsiteY14" fmla="*/ 175053 h 1426047"/>
              <a:gd name="connsiteX15" fmla="*/ 51586 w 9434286"/>
              <a:gd name="connsiteY15" fmla="*/ 212057 h 1426047"/>
              <a:gd name="connsiteX16" fmla="*/ 130128 w 9434286"/>
              <a:gd name="connsiteY16" fmla="*/ 261451 h 1426047"/>
              <a:gd name="connsiteX17" fmla="*/ 886497 w 9434286"/>
              <a:gd name="connsiteY17" fmla="*/ 587088 h 1426047"/>
              <a:gd name="connsiteX18" fmla="*/ 2212177 w 9434286"/>
              <a:gd name="connsiteY18" fmla="*/ 723263 h 1426047"/>
              <a:gd name="connsiteX19" fmla="*/ 4782207 w 9434286"/>
              <a:gd name="connsiteY19" fmla="*/ 450912 h 1426047"/>
              <a:gd name="connsiteX20" fmla="*/ 6961853 w 9434286"/>
              <a:gd name="connsiteY20" fmla="*/ 60149 h 1426047"/>
              <a:gd name="connsiteX21" fmla="*/ 7853433 w 9434286"/>
              <a:gd name="connsiteY21" fmla="*/ 573 h 142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4286" h="1426047">
                <a:moveTo>
                  <a:pt x="7853433" y="573"/>
                </a:moveTo>
                <a:cubicBezTo>
                  <a:pt x="8128938" y="-3251"/>
                  <a:pt x="8383772" y="11797"/>
                  <a:pt x="8620985" y="54229"/>
                </a:cubicBezTo>
                <a:cubicBezTo>
                  <a:pt x="8858197" y="96660"/>
                  <a:pt x="9074400" y="182016"/>
                  <a:pt x="9271625" y="278473"/>
                </a:cubicBezTo>
                <a:lnTo>
                  <a:pt x="9434286" y="364481"/>
                </a:lnTo>
                <a:lnTo>
                  <a:pt x="9434286" y="1063419"/>
                </a:lnTo>
                <a:lnTo>
                  <a:pt x="9271625" y="977411"/>
                </a:lnTo>
                <a:cubicBezTo>
                  <a:pt x="9074400" y="880954"/>
                  <a:pt x="8858197" y="795598"/>
                  <a:pt x="8620985" y="753167"/>
                </a:cubicBezTo>
                <a:cubicBezTo>
                  <a:pt x="8146560" y="668304"/>
                  <a:pt x="7601649" y="692973"/>
                  <a:pt x="6961853" y="759087"/>
                </a:cubicBezTo>
                <a:cubicBezTo>
                  <a:pt x="6322056" y="825201"/>
                  <a:pt x="5573819" y="1039331"/>
                  <a:pt x="4782207" y="1149850"/>
                </a:cubicBezTo>
                <a:cubicBezTo>
                  <a:pt x="3990595" y="1260369"/>
                  <a:pt x="2861462" y="1399505"/>
                  <a:pt x="2212177" y="1422201"/>
                </a:cubicBezTo>
                <a:cubicBezTo>
                  <a:pt x="1562892" y="1444897"/>
                  <a:pt x="1233505" y="1362994"/>
                  <a:pt x="886497" y="1286026"/>
                </a:cubicBezTo>
                <a:cubicBezTo>
                  <a:pt x="539489" y="1209057"/>
                  <a:pt x="340230" y="1081763"/>
                  <a:pt x="130128" y="960389"/>
                </a:cubicBezTo>
                <a:cubicBezTo>
                  <a:pt x="103866" y="945218"/>
                  <a:pt x="77602" y="928597"/>
                  <a:pt x="51586" y="910995"/>
                </a:cubicBezTo>
                <a:lnTo>
                  <a:pt x="0" y="873991"/>
                </a:lnTo>
                <a:lnTo>
                  <a:pt x="0" y="175053"/>
                </a:lnTo>
                <a:lnTo>
                  <a:pt x="51586" y="212057"/>
                </a:lnTo>
                <a:cubicBezTo>
                  <a:pt x="77602" y="229659"/>
                  <a:pt x="103866" y="246280"/>
                  <a:pt x="130128" y="261451"/>
                </a:cubicBezTo>
                <a:cubicBezTo>
                  <a:pt x="340230" y="382825"/>
                  <a:pt x="539489" y="510119"/>
                  <a:pt x="886497" y="587088"/>
                </a:cubicBezTo>
                <a:cubicBezTo>
                  <a:pt x="1233505" y="664056"/>
                  <a:pt x="1562892" y="745959"/>
                  <a:pt x="2212177" y="723263"/>
                </a:cubicBezTo>
                <a:cubicBezTo>
                  <a:pt x="2861462" y="700567"/>
                  <a:pt x="3990595" y="561431"/>
                  <a:pt x="4782207" y="450912"/>
                </a:cubicBezTo>
                <a:cubicBezTo>
                  <a:pt x="5573819" y="340393"/>
                  <a:pt x="6322056" y="126263"/>
                  <a:pt x="6961853" y="60149"/>
                </a:cubicBezTo>
                <a:cubicBezTo>
                  <a:pt x="7281751" y="27092"/>
                  <a:pt x="7577928" y="4396"/>
                  <a:pt x="7853433" y="573"/>
                </a:cubicBezTo>
                <a:close/>
              </a:path>
            </a:pathLst>
          </a:custGeom>
          <a:solidFill>
            <a:srgbClr val="C5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A9B1B7-7344-4A2B-961E-9899FD0D0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2" y="1691573"/>
            <a:ext cx="6177516" cy="3474853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827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698952" y="308412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两组数据的柱状图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8D7720-3FA9-4F37-80BA-CA8CEAADA3ED}"/>
              </a:ext>
            </a:extLst>
          </p:cNvPr>
          <p:cNvSpPr txBox="1"/>
          <p:nvPr/>
        </p:nvSpPr>
        <p:spPr>
          <a:xfrm>
            <a:off x="10014271" y="27147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这是含有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9CB98A-18E5-4E71-9D49-458032E72CFD}"/>
              </a:ext>
            </a:extLst>
          </p:cNvPr>
          <p:cNvSpPr txBox="1"/>
          <p:nvPr/>
        </p:nvSpPr>
        <p:spPr>
          <a:xfrm>
            <a:off x="9474059" y="359568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系列重叠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100%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任意多边形: 形状 29">
            <a:extLst>
              <a:ext uri="{FF2B5EF4-FFF2-40B4-BE49-F238E27FC236}">
                <a16:creationId xmlns:a16="http://schemas.microsoft.com/office/drawing/2014/main" id="{A3BCF4D3-9A3A-4E0C-85CF-D743384B1206}"/>
              </a:ext>
            </a:extLst>
          </p:cNvPr>
          <p:cNvSpPr/>
          <p:nvPr/>
        </p:nvSpPr>
        <p:spPr>
          <a:xfrm rot="16200000">
            <a:off x="10743376" y="3301152"/>
            <a:ext cx="997104" cy="150719"/>
          </a:xfrm>
          <a:custGeom>
            <a:avLst/>
            <a:gdLst>
              <a:gd name="connsiteX0" fmla="*/ 7853433 w 9434286"/>
              <a:gd name="connsiteY0" fmla="*/ 573 h 1426047"/>
              <a:gd name="connsiteX1" fmla="*/ 8620985 w 9434286"/>
              <a:gd name="connsiteY1" fmla="*/ 54229 h 1426047"/>
              <a:gd name="connsiteX2" fmla="*/ 9271625 w 9434286"/>
              <a:gd name="connsiteY2" fmla="*/ 278473 h 1426047"/>
              <a:gd name="connsiteX3" fmla="*/ 9434286 w 9434286"/>
              <a:gd name="connsiteY3" fmla="*/ 364481 h 1426047"/>
              <a:gd name="connsiteX4" fmla="*/ 9434286 w 9434286"/>
              <a:gd name="connsiteY4" fmla="*/ 1063419 h 1426047"/>
              <a:gd name="connsiteX5" fmla="*/ 9271625 w 9434286"/>
              <a:gd name="connsiteY5" fmla="*/ 977411 h 1426047"/>
              <a:gd name="connsiteX6" fmla="*/ 8620985 w 9434286"/>
              <a:gd name="connsiteY6" fmla="*/ 753167 h 1426047"/>
              <a:gd name="connsiteX7" fmla="*/ 6961853 w 9434286"/>
              <a:gd name="connsiteY7" fmla="*/ 759087 h 1426047"/>
              <a:gd name="connsiteX8" fmla="*/ 4782207 w 9434286"/>
              <a:gd name="connsiteY8" fmla="*/ 1149850 h 1426047"/>
              <a:gd name="connsiteX9" fmla="*/ 2212177 w 9434286"/>
              <a:gd name="connsiteY9" fmla="*/ 1422201 h 1426047"/>
              <a:gd name="connsiteX10" fmla="*/ 886497 w 9434286"/>
              <a:gd name="connsiteY10" fmla="*/ 1286026 h 1426047"/>
              <a:gd name="connsiteX11" fmla="*/ 130128 w 9434286"/>
              <a:gd name="connsiteY11" fmla="*/ 960389 h 1426047"/>
              <a:gd name="connsiteX12" fmla="*/ 51586 w 9434286"/>
              <a:gd name="connsiteY12" fmla="*/ 910995 h 1426047"/>
              <a:gd name="connsiteX13" fmla="*/ 0 w 9434286"/>
              <a:gd name="connsiteY13" fmla="*/ 873991 h 1426047"/>
              <a:gd name="connsiteX14" fmla="*/ 0 w 9434286"/>
              <a:gd name="connsiteY14" fmla="*/ 175053 h 1426047"/>
              <a:gd name="connsiteX15" fmla="*/ 51586 w 9434286"/>
              <a:gd name="connsiteY15" fmla="*/ 212057 h 1426047"/>
              <a:gd name="connsiteX16" fmla="*/ 130128 w 9434286"/>
              <a:gd name="connsiteY16" fmla="*/ 261451 h 1426047"/>
              <a:gd name="connsiteX17" fmla="*/ 886497 w 9434286"/>
              <a:gd name="connsiteY17" fmla="*/ 587088 h 1426047"/>
              <a:gd name="connsiteX18" fmla="*/ 2212177 w 9434286"/>
              <a:gd name="connsiteY18" fmla="*/ 723263 h 1426047"/>
              <a:gd name="connsiteX19" fmla="*/ 4782207 w 9434286"/>
              <a:gd name="connsiteY19" fmla="*/ 450912 h 1426047"/>
              <a:gd name="connsiteX20" fmla="*/ 6961853 w 9434286"/>
              <a:gd name="connsiteY20" fmla="*/ 60149 h 1426047"/>
              <a:gd name="connsiteX21" fmla="*/ 7853433 w 9434286"/>
              <a:gd name="connsiteY21" fmla="*/ 573 h 142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4286" h="1426047">
                <a:moveTo>
                  <a:pt x="7853433" y="573"/>
                </a:moveTo>
                <a:cubicBezTo>
                  <a:pt x="8128938" y="-3251"/>
                  <a:pt x="8383772" y="11797"/>
                  <a:pt x="8620985" y="54229"/>
                </a:cubicBezTo>
                <a:cubicBezTo>
                  <a:pt x="8858197" y="96660"/>
                  <a:pt x="9074400" y="182016"/>
                  <a:pt x="9271625" y="278473"/>
                </a:cubicBezTo>
                <a:lnTo>
                  <a:pt x="9434286" y="364481"/>
                </a:lnTo>
                <a:lnTo>
                  <a:pt x="9434286" y="1063419"/>
                </a:lnTo>
                <a:lnTo>
                  <a:pt x="9271625" y="977411"/>
                </a:lnTo>
                <a:cubicBezTo>
                  <a:pt x="9074400" y="880954"/>
                  <a:pt x="8858197" y="795598"/>
                  <a:pt x="8620985" y="753167"/>
                </a:cubicBezTo>
                <a:cubicBezTo>
                  <a:pt x="8146560" y="668304"/>
                  <a:pt x="7601649" y="692973"/>
                  <a:pt x="6961853" y="759087"/>
                </a:cubicBezTo>
                <a:cubicBezTo>
                  <a:pt x="6322056" y="825201"/>
                  <a:pt x="5573819" y="1039331"/>
                  <a:pt x="4782207" y="1149850"/>
                </a:cubicBezTo>
                <a:cubicBezTo>
                  <a:pt x="3990595" y="1260369"/>
                  <a:pt x="2861462" y="1399505"/>
                  <a:pt x="2212177" y="1422201"/>
                </a:cubicBezTo>
                <a:cubicBezTo>
                  <a:pt x="1562892" y="1444897"/>
                  <a:pt x="1233505" y="1362994"/>
                  <a:pt x="886497" y="1286026"/>
                </a:cubicBezTo>
                <a:cubicBezTo>
                  <a:pt x="539489" y="1209057"/>
                  <a:pt x="340230" y="1081763"/>
                  <a:pt x="130128" y="960389"/>
                </a:cubicBezTo>
                <a:cubicBezTo>
                  <a:pt x="103866" y="945218"/>
                  <a:pt x="77602" y="928597"/>
                  <a:pt x="51586" y="910995"/>
                </a:cubicBezTo>
                <a:lnTo>
                  <a:pt x="0" y="873991"/>
                </a:lnTo>
                <a:lnTo>
                  <a:pt x="0" y="175053"/>
                </a:lnTo>
                <a:lnTo>
                  <a:pt x="51586" y="212057"/>
                </a:lnTo>
                <a:cubicBezTo>
                  <a:pt x="77602" y="229659"/>
                  <a:pt x="103866" y="246280"/>
                  <a:pt x="130128" y="261451"/>
                </a:cubicBezTo>
                <a:cubicBezTo>
                  <a:pt x="340230" y="382825"/>
                  <a:pt x="539489" y="510119"/>
                  <a:pt x="886497" y="587088"/>
                </a:cubicBezTo>
                <a:cubicBezTo>
                  <a:pt x="1233505" y="664056"/>
                  <a:pt x="1562892" y="745959"/>
                  <a:pt x="2212177" y="723263"/>
                </a:cubicBezTo>
                <a:cubicBezTo>
                  <a:pt x="2861462" y="700567"/>
                  <a:pt x="3990595" y="561431"/>
                  <a:pt x="4782207" y="450912"/>
                </a:cubicBezTo>
                <a:cubicBezTo>
                  <a:pt x="5573819" y="340393"/>
                  <a:pt x="6322056" y="126263"/>
                  <a:pt x="6961853" y="60149"/>
                </a:cubicBezTo>
                <a:cubicBezTo>
                  <a:pt x="7281751" y="27092"/>
                  <a:pt x="7577928" y="4396"/>
                  <a:pt x="7853433" y="573"/>
                </a:cubicBezTo>
                <a:close/>
              </a:path>
            </a:pathLst>
          </a:custGeom>
          <a:solidFill>
            <a:srgbClr val="C5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288338">
            <a:off x="991875" y="1470327"/>
            <a:ext cx="5004920" cy="2815266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26393">
            <a:off x="1669101" y="2743002"/>
            <a:ext cx="4887498" cy="2749216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8793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65C665-4945-41AB-AC35-A6C38C3959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51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93E2FA4-3DD0-4807-B1FF-3061678B5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8465" y="2402957"/>
            <a:ext cx="5118821" cy="2879337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1E0C31-A9C6-4DD9-8A0A-CF3E7F583B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2402957"/>
            <a:ext cx="5118821" cy="2879337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37F4AC-8901-4906-AEC2-29432E6F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折线图、圆环图皆可编辑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754890-EF1E-4034-9003-7783DF4A98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EDITABLE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810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FC9B73-7FFE-4DFA-BBCB-7036E3E42C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596" y="1691573"/>
            <a:ext cx="6181632" cy="3477168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69B915-DED9-4176-AB50-E6C5224D5626}"/>
              </a:ext>
            </a:extLst>
          </p:cNvPr>
          <p:cNvSpPr txBox="1"/>
          <p:nvPr/>
        </p:nvSpPr>
        <p:spPr>
          <a:xfrm>
            <a:off x="8109321" y="308412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五部分的圆环图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5ADC4A-71C6-4BF2-80DA-47992BD9146B}"/>
              </a:ext>
            </a:extLst>
          </p:cNvPr>
          <p:cNvSpPr txBox="1"/>
          <p:nvPr/>
        </p:nvSpPr>
        <p:spPr>
          <a:xfrm>
            <a:off x="9552607" y="27147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这其实是一个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4107E9-6977-4032-96B0-3AA293E5EA37}"/>
              </a:ext>
            </a:extLst>
          </p:cNvPr>
          <p:cNvSpPr txBox="1"/>
          <p:nvPr/>
        </p:nvSpPr>
        <p:spPr>
          <a:xfrm>
            <a:off x="8177230" y="3595684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下面半圆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无边框无填充</a:t>
            </a:r>
          </a:p>
        </p:txBody>
      </p:sp>
      <p:sp>
        <p:nvSpPr>
          <p:cNvPr id="9" name="任意多边形: 形状 29">
            <a:extLst>
              <a:ext uri="{FF2B5EF4-FFF2-40B4-BE49-F238E27FC236}">
                <a16:creationId xmlns:a16="http://schemas.microsoft.com/office/drawing/2014/main" id="{905CC0EF-B03C-4B24-BCB0-42F434EC1AC0}"/>
              </a:ext>
            </a:extLst>
          </p:cNvPr>
          <p:cNvSpPr/>
          <p:nvPr/>
        </p:nvSpPr>
        <p:spPr>
          <a:xfrm rot="16200000">
            <a:off x="10743376" y="3301152"/>
            <a:ext cx="997104" cy="150719"/>
          </a:xfrm>
          <a:custGeom>
            <a:avLst/>
            <a:gdLst>
              <a:gd name="connsiteX0" fmla="*/ 7853433 w 9434286"/>
              <a:gd name="connsiteY0" fmla="*/ 573 h 1426047"/>
              <a:gd name="connsiteX1" fmla="*/ 8620985 w 9434286"/>
              <a:gd name="connsiteY1" fmla="*/ 54229 h 1426047"/>
              <a:gd name="connsiteX2" fmla="*/ 9271625 w 9434286"/>
              <a:gd name="connsiteY2" fmla="*/ 278473 h 1426047"/>
              <a:gd name="connsiteX3" fmla="*/ 9434286 w 9434286"/>
              <a:gd name="connsiteY3" fmla="*/ 364481 h 1426047"/>
              <a:gd name="connsiteX4" fmla="*/ 9434286 w 9434286"/>
              <a:gd name="connsiteY4" fmla="*/ 1063419 h 1426047"/>
              <a:gd name="connsiteX5" fmla="*/ 9271625 w 9434286"/>
              <a:gd name="connsiteY5" fmla="*/ 977411 h 1426047"/>
              <a:gd name="connsiteX6" fmla="*/ 8620985 w 9434286"/>
              <a:gd name="connsiteY6" fmla="*/ 753167 h 1426047"/>
              <a:gd name="connsiteX7" fmla="*/ 6961853 w 9434286"/>
              <a:gd name="connsiteY7" fmla="*/ 759087 h 1426047"/>
              <a:gd name="connsiteX8" fmla="*/ 4782207 w 9434286"/>
              <a:gd name="connsiteY8" fmla="*/ 1149850 h 1426047"/>
              <a:gd name="connsiteX9" fmla="*/ 2212177 w 9434286"/>
              <a:gd name="connsiteY9" fmla="*/ 1422201 h 1426047"/>
              <a:gd name="connsiteX10" fmla="*/ 886497 w 9434286"/>
              <a:gd name="connsiteY10" fmla="*/ 1286026 h 1426047"/>
              <a:gd name="connsiteX11" fmla="*/ 130128 w 9434286"/>
              <a:gd name="connsiteY11" fmla="*/ 960389 h 1426047"/>
              <a:gd name="connsiteX12" fmla="*/ 51586 w 9434286"/>
              <a:gd name="connsiteY12" fmla="*/ 910995 h 1426047"/>
              <a:gd name="connsiteX13" fmla="*/ 0 w 9434286"/>
              <a:gd name="connsiteY13" fmla="*/ 873991 h 1426047"/>
              <a:gd name="connsiteX14" fmla="*/ 0 w 9434286"/>
              <a:gd name="connsiteY14" fmla="*/ 175053 h 1426047"/>
              <a:gd name="connsiteX15" fmla="*/ 51586 w 9434286"/>
              <a:gd name="connsiteY15" fmla="*/ 212057 h 1426047"/>
              <a:gd name="connsiteX16" fmla="*/ 130128 w 9434286"/>
              <a:gd name="connsiteY16" fmla="*/ 261451 h 1426047"/>
              <a:gd name="connsiteX17" fmla="*/ 886497 w 9434286"/>
              <a:gd name="connsiteY17" fmla="*/ 587088 h 1426047"/>
              <a:gd name="connsiteX18" fmla="*/ 2212177 w 9434286"/>
              <a:gd name="connsiteY18" fmla="*/ 723263 h 1426047"/>
              <a:gd name="connsiteX19" fmla="*/ 4782207 w 9434286"/>
              <a:gd name="connsiteY19" fmla="*/ 450912 h 1426047"/>
              <a:gd name="connsiteX20" fmla="*/ 6961853 w 9434286"/>
              <a:gd name="connsiteY20" fmla="*/ 60149 h 1426047"/>
              <a:gd name="connsiteX21" fmla="*/ 7853433 w 9434286"/>
              <a:gd name="connsiteY21" fmla="*/ 573 h 142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4286" h="1426047">
                <a:moveTo>
                  <a:pt x="7853433" y="573"/>
                </a:moveTo>
                <a:cubicBezTo>
                  <a:pt x="8128938" y="-3251"/>
                  <a:pt x="8383772" y="11797"/>
                  <a:pt x="8620985" y="54229"/>
                </a:cubicBezTo>
                <a:cubicBezTo>
                  <a:pt x="8858197" y="96660"/>
                  <a:pt x="9074400" y="182016"/>
                  <a:pt x="9271625" y="278473"/>
                </a:cubicBezTo>
                <a:lnTo>
                  <a:pt x="9434286" y="364481"/>
                </a:lnTo>
                <a:lnTo>
                  <a:pt x="9434286" y="1063419"/>
                </a:lnTo>
                <a:lnTo>
                  <a:pt x="9271625" y="977411"/>
                </a:lnTo>
                <a:cubicBezTo>
                  <a:pt x="9074400" y="880954"/>
                  <a:pt x="8858197" y="795598"/>
                  <a:pt x="8620985" y="753167"/>
                </a:cubicBezTo>
                <a:cubicBezTo>
                  <a:pt x="8146560" y="668304"/>
                  <a:pt x="7601649" y="692973"/>
                  <a:pt x="6961853" y="759087"/>
                </a:cubicBezTo>
                <a:cubicBezTo>
                  <a:pt x="6322056" y="825201"/>
                  <a:pt x="5573819" y="1039331"/>
                  <a:pt x="4782207" y="1149850"/>
                </a:cubicBezTo>
                <a:cubicBezTo>
                  <a:pt x="3990595" y="1260369"/>
                  <a:pt x="2861462" y="1399505"/>
                  <a:pt x="2212177" y="1422201"/>
                </a:cubicBezTo>
                <a:cubicBezTo>
                  <a:pt x="1562892" y="1444897"/>
                  <a:pt x="1233505" y="1362994"/>
                  <a:pt x="886497" y="1286026"/>
                </a:cubicBezTo>
                <a:cubicBezTo>
                  <a:pt x="539489" y="1209057"/>
                  <a:pt x="340230" y="1081763"/>
                  <a:pt x="130128" y="960389"/>
                </a:cubicBezTo>
                <a:cubicBezTo>
                  <a:pt x="103866" y="945218"/>
                  <a:pt x="77602" y="928597"/>
                  <a:pt x="51586" y="910995"/>
                </a:cubicBezTo>
                <a:lnTo>
                  <a:pt x="0" y="873991"/>
                </a:lnTo>
                <a:lnTo>
                  <a:pt x="0" y="175053"/>
                </a:lnTo>
                <a:lnTo>
                  <a:pt x="51586" y="212057"/>
                </a:lnTo>
                <a:cubicBezTo>
                  <a:pt x="77602" y="229659"/>
                  <a:pt x="103866" y="246280"/>
                  <a:pt x="130128" y="261451"/>
                </a:cubicBezTo>
                <a:cubicBezTo>
                  <a:pt x="340230" y="382825"/>
                  <a:pt x="539489" y="510119"/>
                  <a:pt x="886497" y="587088"/>
                </a:cubicBezTo>
                <a:cubicBezTo>
                  <a:pt x="1233505" y="664056"/>
                  <a:pt x="1562892" y="745959"/>
                  <a:pt x="2212177" y="723263"/>
                </a:cubicBezTo>
                <a:cubicBezTo>
                  <a:pt x="2861462" y="700567"/>
                  <a:pt x="3990595" y="561431"/>
                  <a:pt x="4782207" y="450912"/>
                </a:cubicBezTo>
                <a:cubicBezTo>
                  <a:pt x="5573819" y="340393"/>
                  <a:pt x="6322056" y="126263"/>
                  <a:pt x="6961853" y="60149"/>
                </a:cubicBezTo>
                <a:cubicBezTo>
                  <a:pt x="7281751" y="27092"/>
                  <a:pt x="7577928" y="4396"/>
                  <a:pt x="7853433" y="573"/>
                </a:cubicBezTo>
                <a:close/>
              </a:path>
            </a:pathLst>
          </a:custGeom>
          <a:solidFill>
            <a:srgbClr val="C5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56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62C43E1-7BBA-4324-9E89-EF2CDD575AC7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C53F84-9DAD-4CFC-814D-EBCC49D6277C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43C7CD1-79C6-416A-8271-3F001D116A8C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7E9782F-5BED-4F3F-BBB8-43BB2B719734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ACEBC504-E49D-4B80-9663-20B00CFD211F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BAF832F-6426-4BEE-9E4E-FF7C0077CC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DA2B5BB-17D7-4A5D-8986-47E8061455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EE013FA6-F8E7-4691-8F58-AA2AFF849E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183A77-A70A-4B65-AB89-88437763F6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164A8D-2A39-44AE-A3AA-564D7E30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一段文字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774512B0-D6FF-40A0-9829-C5D6762927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ONE TEXT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376E82E8-B181-4F47-8C54-B73127BB7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363702" y="2328530"/>
            <a:ext cx="9459998" cy="2289835"/>
          </a:xfrm>
        </p:spPr>
        <p:txBody>
          <a:bodyPr/>
          <a:lstStyle/>
          <a:p>
            <a:pPr hangingPunct="0"/>
            <a:r>
              <a:rPr lang="zh-CN" altLang="en-US" dirty="0"/>
              <a:t>这里可以添加一段文字，用来说明关键词。这里可以添加一段文字，用来说明关键词。这里可以添加一段文字，用来说明关键词。这里可以添加一段文字，用来说明关键词。这里可以添加一段文字，用来说明关键词。这里可以添加一段文字，用来说明关键词。这里可以添加一段文字，用来说明关键词。这里可以添加一段文字，用来说明关键词。这里可以添加一段文字，用来说明关键词。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9"/>
          </p:nvPr>
        </p:nvSpPr>
        <p:spPr>
          <a:xfrm>
            <a:off x="2363702" y="4859069"/>
            <a:ext cx="2163420" cy="433965"/>
          </a:xfrm>
        </p:spPr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4"/>
          </p:nvPr>
        </p:nvSpPr>
        <p:spPr>
          <a:xfrm>
            <a:off x="6011991" y="4859069"/>
            <a:ext cx="2163420" cy="433965"/>
          </a:xfrm>
        </p:spPr>
        <p:txBody>
          <a:bodyPr/>
          <a:lstStyle/>
          <a:p>
            <a:r>
              <a:rPr lang="zh-CN" altLang="en-US"/>
              <a:t>关键词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35"/>
          </p:nvPr>
        </p:nvSpPr>
        <p:spPr>
          <a:xfrm>
            <a:off x="9631963" y="4859069"/>
            <a:ext cx="2163420" cy="433965"/>
          </a:xfrm>
        </p:spPr>
        <p:txBody>
          <a:bodyPr/>
          <a:lstStyle/>
          <a:p>
            <a:r>
              <a:rPr lang="zh-CN" altLang="en-US"/>
              <a:t>关键词</a:t>
            </a:r>
            <a:endParaRPr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</p:spTree>
    <p:extLst>
      <p:ext uri="{BB962C8B-B14F-4D97-AF65-F5344CB8AC3E}">
        <p14:creationId xmlns:p14="http://schemas.microsoft.com/office/powerpoint/2010/main" val="3310366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40454" cy="68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8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2E805-9D2A-48FB-A759-6B20B9F1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字体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FD2096-2210-4CC0-B62D-F01FDCAD64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FONTS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A2B427-1077-43D0-BCC0-41B2F4868097}"/>
              </a:ext>
            </a:extLst>
          </p:cNvPr>
          <p:cNvSpPr txBox="1"/>
          <p:nvPr/>
        </p:nvSpPr>
        <p:spPr>
          <a:xfrm>
            <a:off x="1366001" y="316739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方正正粗黑简体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DB30D5-B896-4077-B796-CD16BBE00CB0}"/>
              </a:ext>
            </a:extLst>
          </p:cNvPr>
          <p:cNvSpPr txBox="1"/>
          <p:nvPr/>
        </p:nvSpPr>
        <p:spPr>
          <a:xfrm>
            <a:off x="5385426" y="3167390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4DDDC1-3118-4116-9600-4FE9F2120706}"/>
              </a:ext>
            </a:extLst>
          </p:cNvPr>
          <p:cNvSpPr txBox="1"/>
          <p:nvPr/>
        </p:nvSpPr>
        <p:spPr>
          <a:xfrm>
            <a:off x="1366001" y="4357912"/>
            <a:ext cx="326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PG ExtraSquare" panose="02060504020202060204" pitchFamily="18" charset="0"/>
              </a:rPr>
              <a:t>BPG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PG ExtraSquare" panose="02060504020202060204" pitchFamily="18" charset="0"/>
              </a:rPr>
              <a:t>ExtraSquare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PG ExtraSquare" panose="020605040202020602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283F8D-C234-49C6-9EAE-E6DE04706661}"/>
              </a:ext>
            </a:extLst>
          </p:cNvPr>
          <p:cNvSpPr txBox="1"/>
          <p:nvPr/>
        </p:nvSpPr>
        <p:spPr>
          <a:xfrm>
            <a:off x="8866242" y="31732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微软雅黑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6307B63-FA4A-47CB-8CD5-2DD115FFBCD4}"/>
              </a:ext>
            </a:extLst>
          </p:cNvPr>
          <p:cNvSpPr txBox="1"/>
          <p:nvPr/>
        </p:nvSpPr>
        <p:spPr>
          <a:xfrm>
            <a:off x="8866242" y="4357912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AA517D-62D5-41C0-BE47-575C9F4475C3}"/>
              </a:ext>
            </a:extLst>
          </p:cNvPr>
          <p:cNvSpPr txBox="1"/>
          <p:nvPr/>
        </p:nvSpPr>
        <p:spPr>
          <a:xfrm>
            <a:off x="5430182" y="4357912"/>
            <a:ext cx="2331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Arial Black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C222BD66-D6AB-47E2-838E-D0B5F797785B}"/>
              </a:ext>
            </a:extLst>
          </p:cNvPr>
          <p:cNvSpPr/>
          <p:nvPr/>
        </p:nvSpPr>
        <p:spPr>
          <a:xfrm rot="5400000">
            <a:off x="874713" y="2704726"/>
            <a:ext cx="230803" cy="230803"/>
          </a:xfrm>
          <a:prstGeom prst="corner">
            <a:avLst>
              <a:gd name="adj1" fmla="val 19100"/>
              <a:gd name="adj2" fmla="val 196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9774842-1742-41B3-94F6-E6BAF9A0D036}"/>
              </a:ext>
            </a:extLst>
          </p:cNvPr>
          <p:cNvSpPr/>
          <p:nvPr/>
        </p:nvSpPr>
        <p:spPr>
          <a:xfrm rot="16200000">
            <a:off x="11086485" y="5075819"/>
            <a:ext cx="230803" cy="230803"/>
          </a:xfrm>
          <a:prstGeom prst="corner">
            <a:avLst>
              <a:gd name="adj1" fmla="val 19100"/>
              <a:gd name="adj2" fmla="val 196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79FE2E-2FFA-4045-8096-76A88C275DE5}"/>
              </a:ext>
            </a:extLst>
          </p:cNvPr>
          <p:cNvSpPr txBox="1"/>
          <p:nvPr/>
        </p:nvSpPr>
        <p:spPr>
          <a:xfrm>
            <a:off x="3832398" y="6068383"/>
            <a:ext cx="452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http://caiyun.feixin.10086.cn/dl/105CpTHg15a5Z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提取密码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:h4iH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C9E050-5915-44C8-8CC9-5E0384E353A2}"/>
              </a:ext>
            </a:extLst>
          </p:cNvPr>
          <p:cNvSpPr txBox="1"/>
          <p:nvPr/>
        </p:nvSpPr>
        <p:spPr>
          <a:xfrm>
            <a:off x="4695614" y="5819217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/>
              <a:t>手机登陆“和彩云”即可下载所有字体</a:t>
            </a:r>
          </a:p>
        </p:txBody>
      </p:sp>
    </p:spTree>
    <p:extLst>
      <p:ext uri="{BB962C8B-B14F-4D97-AF65-F5344CB8AC3E}">
        <p14:creationId xmlns:p14="http://schemas.microsoft.com/office/powerpoint/2010/main" val="2456686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2E805-9D2A-48FB-A759-6B20B9F1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FD2096-2210-4CC0-B62D-F01FDCAD64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A2B427-1077-43D0-BCC0-41B2F4868097}"/>
              </a:ext>
            </a:extLst>
          </p:cNvPr>
          <p:cNvSpPr txBox="1"/>
          <p:nvPr/>
        </p:nvSpPr>
        <p:spPr>
          <a:xfrm>
            <a:off x="1366001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百度图片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DB30D5-B896-4077-B796-CD16BBE00CB0}"/>
              </a:ext>
            </a:extLst>
          </p:cNvPr>
          <p:cNvSpPr txBox="1"/>
          <p:nvPr/>
        </p:nvSpPr>
        <p:spPr>
          <a:xfrm>
            <a:off x="4800650" y="316739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千图网图片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4DDDC1-3118-4116-9600-4FE9F2120706}"/>
              </a:ext>
            </a:extLst>
          </p:cNvPr>
          <p:cNvSpPr txBox="1"/>
          <p:nvPr/>
        </p:nvSpPr>
        <p:spPr>
          <a:xfrm>
            <a:off x="1366001" y="43579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必应图片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283F8D-C234-49C6-9EAE-E6DE04706661}"/>
              </a:ext>
            </a:extLst>
          </p:cNvPr>
          <p:cNvSpPr txBox="1"/>
          <p:nvPr/>
        </p:nvSpPr>
        <p:spPr>
          <a:xfrm>
            <a:off x="8594372" y="317321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海大官网图片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6307B63-FA4A-47CB-8CD5-2DD115FFBCD4}"/>
              </a:ext>
            </a:extLst>
          </p:cNvPr>
          <p:cNvSpPr txBox="1"/>
          <p:nvPr/>
        </p:nvSpPr>
        <p:spPr>
          <a:xfrm>
            <a:off x="8594369" y="4357912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iSlide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图片库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AA517D-62D5-41C0-BE47-575C9F4475C3}"/>
              </a:ext>
            </a:extLst>
          </p:cNvPr>
          <p:cNvSpPr txBox="1"/>
          <p:nvPr/>
        </p:nvSpPr>
        <p:spPr>
          <a:xfrm>
            <a:off x="4800649" y="435791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千库网图片</a:t>
            </a:r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C222BD66-D6AB-47E2-838E-D0B5F797785B}"/>
              </a:ext>
            </a:extLst>
          </p:cNvPr>
          <p:cNvSpPr/>
          <p:nvPr/>
        </p:nvSpPr>
        <p:spPr>
          <a:xfrm rot="5400000">
            <a:off x="874713" y="2704726"/>
            <a:ext cx="230803" cy="230803"/>
          </a:xfrm>
          <a:prstGeom prst="corner">
            <a:avLst>
              <a:gd name="adj1" fmla="val 19100"/>
              <a:gd name="adj2" fmla="val 196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F9774842-1742-41B3-94F6-E6BAF9A0D036}"/>
              </a:ext>
            </a:extLst>
          </p:cNvPr>
          <p:cNvSpPr/>
          <p:nvPr/>
        </p:nvSpPr>
        <p:spPr>
          <a:xfrm rot="16200000">
            <a:off x="11086485" y="5075819"/>
            <a:ext cx="230803" cy="230803"/>
          </a:xfrm>
          <a:prstGeom prst="corner">
            <a:avLst>
              <a:gd name="adj1" fmla="val 19100"/>
              <a:gd name="adj2" fmla="val 196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679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6C333B-BAD2-425D-83C6-7995CAFB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色彩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80F073-47F8-42D7-B739-5AADC53A46C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COLOUR</a:t>
            </a:r>
            <a:endParaRPr lang="zh-CN" altLang="en-US" dirty="0"/>
          </a:p>
        </p:txBody>
      </p:sp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07E03D5-C93E-4041-B698-462544038E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41" y="4299483"/>
            <a:ext cx="1677100" cy="1135938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E5C144FF-5304-4492-975C-2BD88E50B358}"/>
              </a:ext>
            </a:extLst>
          </p:cNvPr>
          <p:cNvSpPr/>
          <p:nvPr/>
        </p:nvSpPr>
        <p:spPr>
          <a:xfrm>
            <a:off x="1064970" y="2499754"/>
            <a:ext cx="1237443" cy="1237443"/>
          </a:xfrm>
          <a:prstGeom prst="ellipse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457907B-F1F1-4893-9588-011BA9DB318D}"/>
              </a:ext>
            </a:extLst>
          </p:cNvPr>
          <p:cNvSpPr/>
          <p:nvPr/>
        </p:nvSpPr>
        <p:spPr>
          <a:xfrm>
            <a:off x="3864069" y="2499754"/>
            <a:ext cx="1237443" cy="1237443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游戏机, 房间&#10;&#10;描述已自动生成">
            <a:extLst>
              <a:ext uri="{FF2B5EF4-FFF2-40B4-BE49-F238E27FC236}">
                <a16:creationId xmlns:a16="http://schemas.microsoft.com/office/drawing/2014/main" id="{CAE0B29E-DB14-4D87-98AE-16345905C8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3" b="96440" l="4210" r="98253">
                        <a14:foregroundMark x1="22875" y1="14082" x2="50834" y2="51345"/>
                        <a14:foregroundMark x1="50834" y1="51345" x2="65687" y2="85285"/>
                        <a14:foregroundMark x1="65687" y1="85285" x2="71962" y2="89478"/>
                        <a14:foregroundMark x1="71962" y1="89478" x2="78793" y2="85285"/>
                        <a14:foregroundMark x1="78793" y1="85285" x2="83797" y2="78323"/>
                        <a14:foregroundMark x1="83797" y1="78323" x2="87847" y2="39794"/>
                        <a14:foregroundMark x1="87847" y1="39794" x2="87292" y2="24051"/>
                        <a14:foregroundMark x1="87292" y1="24051" x2="31136" y2="54272"/>
                        <a14:foregroundMark x1="31136" y1="54272" x2="14456" y2="67563"/>
                        <a14:foregroundMark x1="14456" y1="67563" x2="13582" y2="57991"/>
                        <a14:foregroundMark x1="13582" y1="57991" x2="29627" y2="28639"/>
                        <a14:foregroundMark x1="29627" y1="28639" x2="26450" y2="21361"/>
                        <a14:foregroundMark x1="26450" y1="21361" x2="16998" y2="24604"/>
                        <a14:foregroundMark x1="16998" y1="24604" x2="10564" y2="29035"/>
                        <a14:foregroundMark x1="10564" y1="29035" x2="65608" y2="56566"/>
                        <a14:foregroundMark x1="65608" y1="56566" x2="73630" y2="64794"/>
                        <a14:foregroundMark x1="73630" y1="64794" x2="81732" y2="68908"/>
                        <a14:foregroundMark x1="81732" y1="68908" x2="88959" y2="69383"/>
                        <a14:foregroundMark x1="88959" y1="69383" x2="37808" y2="84177"/>
                        <a14:foregroundMark x1="37808" y1="84177" x2="37967" y2="92089"/>
                        <a14:foregroundMark x1="37967" y1="92089" x2="62510" y2="14320"/>
                        <a14:foregroundMark x1="62510" y1="14320" x2="60127" y2="6962"/>
                        <a14:foregroundMark x1="60127" y1="6962" x2="51867" y2="5538"/>
                        <a14:foregroundMark x1="51867" y1="5538" x2="43288" y2="7911"/>
                        <a14:foregroundMark x1="43288" y1="7911" x2="37252" y2="11867"/>
                        <a14:foregroundMark x1="37252" y1="11867" x2="26926" y2="26108"/>
                        <a14:foregroundMark x1="26926" y1="26108" x2="34790" y2="19225"/>
                        <a14:foregroundMark x1="34790" y1="19225" x2="55600" y2="16377"/>
                        <a14:foregroundMark x1="55600" y1="16377" x2="66402" y2="17563"/>
                        <a14:foregroundMark x1="66402" y1="17563" x2="83956" y2="50949"/>
                        <a14:foregroundMark x1="83956" y1="50949" x2="88165" y2="70174"/>
                        <a14:foregroundMark x1="88165" y1="70174" x2="86497" y2="78323"/>
                        <a14:foregroundMark x1="86497" y1="78323" x2="73948" y2="59968"/>
                        <a14:foregroundMark x1="73948" y1="59968" x2="66640" y2="26345"/>
                        <a14:foregroundMark x1="66640" y1="26345" x2="55044" y2="38528"/>
                        <a14:foregroundMark x1="55044" y1="38528" x2="46227" y2="59019"/>
                        <a14:foregroundMark x1="46227" y1="59019" x2="45592" y2="78481"/>
                        <a14:foregroundMark x1="45592" y1="78481" x2="57903" y2="76028"/>
                        <a14:foregroundMark x1="57903" y1="76028" x2="55600" y2="67642"/>
                        <a14:foregroundMark x1="55600" y1="67642" x2="35346" y2="53006"/>
                        <a14:foregroundMark x1="35346" y1="53006" x2="28674" y2="61472"/>
                        <a14:foregroundMark x1="28674" y1="61472" x2="27879" y2="69304"/>
                        <a14:foregroundMark x1="27879" y1="69304" x2="33042" y2="77690"/>
                        <a14:foregroundMark x1="33042" y1="77690" x2="29388" y2="84415"/>
                        <a14:foregroundMark x1="29388" y1="84415" x2="11438" y2="56804"/>
                        <a14:foregroundMark x1="11438" y1="56804" x2="11835" y2="37896"/>
                        <a14:foregroundMark x1="11835" y1="37896" x2="14853" y2="28956"/>
                        <a14:foregroundMark x1="14853" y1="28956" x2="22716" y2="24288"/>
                        <a14:foregroundMark x1="22716" y1="24288" x2="56712" y2="18117"/>
                        <a14:foregroundMark x1="56712" y1="18117" x2="67117" y2="22310"/>
                        <a14:foregroundMark x1="67117" y1="22310" x2="72597" y2="27453"/>
                        <a14:foregroundMark x1="72597" y1="27453" x2="89833" y2="65111"/>
                        <a14:foregroundMark x1="89833" y1="65111" x2="86180" y2="71598"/>
                        <a14:foregroundMark x1="86180" y1="71598" x2="58777" y2="93750"/>
                        <a14:foregroundMark x1="58777" y1="93750" x2="31215" y2="78560"/>
                        <a14:foregroundMark x1="31215" y1="78560" x2="18268" y2="84731"/>
                        <a14:foregroundMark x1="18268" y1="84731" x2="18983" y2="83386"/>
                        <a14:foregroundMark x1="42971" y1="10522" x2="45512" y2="19066"/>
                        <a14:foregroundMark x1="45512" y1="19066" x2="52423" y2="13449"/>
                        <a14:foregroundMark x1="52423" y1="13449" x2="51787" y2="6092"/>
                        <a14:foregroundMark x1="51787" y1="6092" x2="77284" y2="34415"/>
                        <a14:foregroundMark x1="77284" y1="34415" x2="86100" y2="35680"/>
                        <a14:foregroundMark x1="86100" y1="35680" x2="92613" y2="38845"/>
                        <a14:foregroundMark x1="92613" y1="38845" x2="89436" y2="57278"/>
                        <a14:foregroundMark x1="89436" y1="57278" x2="81096" y2="59494"/>
                        <a14:foregroundMark x1="81096" y1="59494" x2="50199" y2="56883"/>
                        <a14:foregroundMark x1="50199" y1="56883" x2="17712" y2="43592"/>
                        <a14:foregroundMark x1="17712" y1="43592" x2="9690" y2="45807"/>
                        <a14:foregroundMark x1="9690" y1="45807" x2="5322" y2="52294"/>
                        <a14:foregroundMark x1="5322" y1="52294" x2="16283" y2="22152"/>
                        <a14:foregroundMark x1="16283" y1="22152" x2="34154" y2="14161"/>
                        <a14:foregroundMark x1="34154" y1="14161" x2="46227" y2="17326"/>
                        <a14:foregroundMark x1="46227" y1="17326" x2="52025" y2="28797"/>
                        <a14:foregroundMark x1="52025" y1="28797" x2="53455" y2="62342"/>
                        <a14:foregroundMark x1="53455" y1="62342" x2="51152" y2="73972"/>
                        <a14:foregroundMark x1="51152" y1="73972" x2="63860" y2="69146"/>
                        <a14:foregroundMark x1="63860" y1="69146" x2="64496" y2="60127"/>
                        <a14:foregroundMark x1="64496" y1="60127" x2="65687" y2="68908"/>
                        <a14:foregroundMark x1="65687" y1="68908" x2="48292" y2="64873"/>
                        <a14:foregroundMark x1="48292" y1="64873" x2="34154" y2="57041"/>
                        <a14:foregroundMark x1="34154" y1="57041" x2="32883" y2="68908"/>
                        <a14:foregroundMark x1="32883" y1="68908" x2="38602" y2="76108"/>
                        <a14:foregroundMark x1="38602" y1="76108" x2="28356" y2="82358"/>
                        <a14:foregroundMark x1="28356" y1="82358" x2="44400" y2="88212"/>
                        <a14:foregroundMark x1="44400" y1="88212" x2="52423" y2="88924"/>
                        <a14:foregroundMark x1="52423" y1="88924" x2="60048" y2="88212"/>
                        <a14:foregroundMark x1="60048" y1="88212" x2="66561" y2="84494"/>
                        <a14:foregroundMark x1="66561" y1="84494" x2="94440" y2="55696"/>
                        <a14:foregroundMark x1="63542" y1="6883" x2="41144" y2="5696"/>
                        <a14:foregroundMark x1="41144" y1="5696" x2="20572" y2="15823"/>
                        <a14:foregroundMark x1="20572" y1="15823" x2="4845" y2="43038"/>
                        <a14:foregroundMark x1="4845" y1="43038" x2="7228" y2="65823"/>
                        <a14:foregroundMark x1="7228" y1="65823" x2="10167" y2="73180"/>
                        <a14:foregroundMark x1="10167" y1="73180" x2="26052" y2="88608"/>
                        <a14:foregroundMark x1="26052" y1="88608" x2="39714" y2="94699"/>
                        <a14:foregroundMark x1="39714" y1="94699" x2="54091" y2="96440"/>
                        <a14:foregroundMark x1="54091" y1="96440" x2="69102" y2="92801"/>
                        <a14:foregroundMark x1="69102" y1="92801" x2="75536" y2="89320"/>
                        <a14:foregroundMark x1="75536" y1="89320" x2="86100" y2="78877"/>
                        <a14:foregroundMark x1="9929" y1="29193" x2="4210" y2="52690"/>
                        <a14:foregroundMark x1="4210" y1="52690" x2="4210" y2="60285"/>
                        <a14:foregroundMark x1="4210" y1="60285" x2="8340" y2="65823"/>
                        <a14:foregroundMark x1="50675" y1="4430" x2="78157" y2="15111"/>
                        <a14:foregroundMark x1="78157" y1="15111" x2="84512" y2="19937"/>
                        <a14:foregroundMark x1="84512" y1="19937" x2="88721" y2="26899"/>
                        <a14:foregroundMark x1="90389" y1="26424" x2="96426" y2="40744"/>
                        <a14:foregroundMark x1="96426" y1="40744" x2="95393" y2="62975"/>
                        <a14:foregroundMark x1="95393" y1="62975" x2="89277" y2="76741"/>
                        <a14:foregroundMark x1="89277" y1="76741" x2="86418" y2="79984"/>
                        <a14:foregroundMark x1="15886" y1="34098" x2="15886" y2="40744"/>
                        <a14:foregroundMark x1="34631" y1="70016" x2="66878" y2="73339"/>
                        <a14:foregroundMark x1="66878" y1="73339" x2="70532" y2="66772"/>
                        <a14:foregroundMark x1="70532" y1="66772" x2="69420" y2="65823"/>
                        <a14:foregroundMark x1="67514" y1="19620" x2="74265" y2="23022"/>
                        <a14:foregroundMark x1="74265" y1="23022" x2="83241" y2="36788"/>
                        <a14:foregroundMark x1="83241" y1="36788" x2="83479" y2="41218"/>
                        <a14:foregroundMark x1="63542" y1="6408" x2="78396" y2="15348"/>
                        <a14:foregroundMark x1="97855" y1="48418" x2="97697" y2="53481"/>
                        <a14:foregroundMark x1="76013" y1="18987" x2="76172" y2="24446"/>
                        <a14:foregroundMark x1="98253" y1="48022" x2="98253" y2="49604"/>
                        <a14:foregroundMark x1="98173" y1="47864" x2="98173" y2="54984"/>
                        <a14:foregroundMark x1="23987" y1="21203" x2="13741" y2="52927"/>
                        <a14:foregroundMark x1="13741" y1="52927" x2="8658" y2="58149"/>
                        <a14:foregroundMark x1="8658" y1="58149" x2="10167" y2="65348"/>
                        <a14:foregroundMark x1="10167" y1="65348" x2="17792" y2="62342"/>
                        <a14:foregroundMark x1="17792" y1="62342" x2="21525" y2="53877"/>
                        <a14:foregroundMark x1="21525" y1="53877" x2="22637" y2="64003"/>
                        <a14:foregroundMark x1="22637" y1="64003" x2="31851" y2="89557"/>
                        <a14:foregroundMark x1="31851" y1="89557" x2="39555" y2="92722"/>
                        <a14:foregroundMark x1="39555" y1="92722" x2="47577" y2="93750"/>
                        <a14:foregroundMark x1="47577" y1="93750" x2="57824" y2="78718"/>
                        <a14:foregroundMark x1="57824" y1="78718" x2="71009" y2="32674"/>
                        <a14:foregroundMark x1="71009" y1="32674" x2="80064" y2="18829"/>
                        <a14:foregroundMark x1="32883" y1="29351" x2="42017" y2="33307"/>
                        <a14:foregroundMark x1="42017" y1="33307" x2="58062" y2="55854"/>
                        <a14:foregroundMark x1="58062" y1="55854" x2="61239" y2="64161"/>
                        <a14:foregroundMark x1="61239" y1="64161" x2="53852" y2="65981"/>
                        <a14:foregroundMark x1="53852" y1="65981" x2="38761" y2="64636"/>
                        <a14:foregroundMark x1="38761" y1="64636" x2="30342" y2="60443"/>
                        <a14:foregroundMark x1="30342" y1="60443" x2="21843" y2="65348"/>
                        <a14:foregroundMark x1="21843" y1="65348" x2="17156" y2="79193"/>
                        <a14:foregroundMark x1="17156" y1="79193" x2="17156" y2="79905"/>
                        <a14:foregroundMark x1="46545" y1="26582" x2="45115" y2="44383"/>
                        <a14:foregroundMark x1="45115" y1="44383" x2="23193" y2="61313"/>
                        <a14:foregroundMark x1="23193" y1="61313" x2="16203" y2="65032"/>
                        <a14:foregroundMark x1="16203" y1="65032" x2="11041" y2="70095"/>
                        <a14:foregroundMark x1="11041" y1="70095" x2="15091" y2="76424"/>
                        <a14:foregroundMark x1="15091" y1="76424" x2="18983" y2="77215"/>
                        <a14:foregroundMark x1="47975" y1="31566" x2="46148" y2="36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8963" y="4197978"/>
            <a:ext cx="1232549" cy="1237443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6FB3C95F-5C62-4D41-BC64-7DF031D36BC3}"/>
              </a:ext>
            </a:extLst>
          </p:cNvPr>
          <p:cNvSpPr/>
          <p:nvPr/>
        </p:nvSpPr>
        <p:spPr>
          <a:xfrm>
            <a:off x="7113670" y="2499754"/>
            <a:ext cx="1237443" cy="1237443"/>
          </a:xfrm>
          <a:prstGeom prst="ellipse">
            <a:avLst/>
          </a:prstGeom>
          <a:solidFill>
            <a:srgbClr val="A10C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4D443E4-0613-40E0-ABBF-26C7422AD725}"/>
              </a:ext>
            </a:extLst>
          </p:cNvPr>
          <p:cNvSpPr/>
          <p:nvPr/>
        </p:nvSpPr>
        <p:spPr>
          <a:xfrm>
            <a:off x="9512410" y="2499753"/>
            <a:ext cx="1237443" cy="1237443"/>
          </a:xfrm>
          <a:prstGeom prst="ellipse">
            <a:avLst/>
          </a:prstGeom>
          <a:solidFill>
            <a:srgbClr val="E1F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20630E4-5BB6-4484-AFE4-6DD4D64DC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2595" y="4689455"/>
            <a:ext cx="5288280" cy="555270"/>
          </a:xfrm>
          <a:prstGeom prst="rect">
            <a:avLst/>
          </a:prstGeom>
          <a:effectLst>
            <a:outerShdw blurRad="444500" dist="127000" dir="270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3634F88-2392-43DB-A2EA-76567C9519BD}"/>
              </a:ext>
            </a:extLst>
          </p:cNvPr>
          <p:cNvSpPr/>
          <p:nvPr/>
        </p:nvSpPr>
        <p:spPr>
          <a:xfrm>
            <a:off x="355600" y="2050869"/>
            <a:ext cx="2622109" cy="424542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1875DA4-2FDF-438C-8113-8CF42A2F0E2C}"/>
              </a:ext>
            </a:extLst>
          </p:cNvPr>
          <p:cNvSpPr/>
          <p:nvPr/>
        </p:nvSpPr>
        <p:spPr>
          <a:xfrm>
            <a:off x="3171735" y="2050869"/>
            <a:ext cx="2622109" cy="424542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7021465-F794-49F8-A408-D3850410CE22}"/>
              </a:ext>
            </a:extLst>
          </p:cNvPr>
          <p:cNvSpPr/>
          <p:nvPr/>
        </p:nvSpPr>
        <p:spPr>
          <a:xfrm>
            <a:off x="5987870" y="2050869"/>
            <a:ext cx="5848530" cy="424542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8F332E-9FEE-41D6-ACA2-3FDF6164A692}"/>
              </a:ext>
            </a:extLst>
          </p:cNvPr>
          <p:cNvSpPr txBox="1"/>
          <p:nvPr/>
        </p:nvSpPr>
        <p:spPr>
          <a:xfrm>
            <a:off x="1283581" y="55816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校旗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E0A512F-D93E-4064-ABD0-3723003E4A1E}"/>
              </a:ext>
            </a:extLst>
          </p:cNvPr>
          <p:cNvSpPr txBox="1"/>
          <p:nvPr/>
        </p:nvSpPr>
        <p:spPr>
          <a:xfrm>
            <a:off x="4082679" y="558168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校徽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AD4824-6151-450A-BDAC-F665E12D294A}"/>
              </a:ext>
            </a:extLst>
          </p:cNvPr>
          <p:cNvSpPr txBox="1"/>
          <p:nvPr/>
        </p:nvSpPr>
        <p:spPr>
          <a:xfrm>
            <a:off x="7995304" y="5581682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官网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banner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8045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385A6D-F197-479E-B353-1E9FA08501AC}"/>
              </a:ext>
            </a:extLst>
          </p:cNvPr>
          <p:cNvSpPr txBox="1"/>
          <p:nvPr/>
        </p:nvSpPr>
        <p:spPr>
          <a:xfrm>
            <a:off x="3059321" y="3291258"/>
            <a:ext cx="7437627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本模板并未设置主题色，无法一键换色，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因为我想把特有的蓝色留给大海，留给海大。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76C333B-BAD2-425D-83C6-7995CAFB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色彩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80F073-47F8-42D7-B739-5AADC53A46C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COLOUR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0BC51E-F386-4211-A671-47398D576BCA}"/>
              </a:ext>
            </a:extLst>
          </p:cNvPr>
          <p:cNvSpPr txBox="1"/>
          <p:nvPr/>
        </p:nvSpPr>
        <p:spPr>
          <a:xfrm>
            <a:off x="1902594" y="2259541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C5E9F4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62779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147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616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21527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两段文字</a:t>
            </a:r>
            <a:endParaRPr lang="zh-CN" altLang="en-US" dirty="0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/>
              <a:t>TWO TEXTS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0C40DBC9-CA40-40BB-BFFE-89EA0CC50F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90C40253-F72F-4200-A7FA-6A0A150BE6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/>
              <a:t>关键词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10B50EC5-EDF6-4F70-A104-C2BB6F661B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zh-CN" altLang="en-US" dirty="0"/>
              <a:t>这里可以添加一段文字，用来说明关键词。这里可以添加一段文字，用来说明关键词。这里可以添加一段文字，用来说明关键词。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D9598A22-9896-4E46-9A96-24E974A977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/>
              <a:t>这里可以添加一段文字，用来说明关键词。这里可以添加一段文字，用来说明关键词。这里可以添加一段文字，用来说明关键词。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35" name="iconfont-1187-868386">
            <a:extLst>
              <a:ext uri="{FF2B5EF4-FFF2-40B4-BE49-F238E27FC236}">
                <a16:creationId xmlns:a16="http://schemas.microsoft.com/office/drawing/2014/main" id="{87494DD7-0D01-4D8C-B35A-0FBF2D7B4042}"/>
              </a:ext>
            </a:extLst>
          </p:cNvPr>
          <p:cNvSpPr>
            <a:spLocks noChangeAspect="1"/>
          </p:cNvSpPr>
          <p:nvPr/>
        </p:nvSpPr>
        <p:spPr bwMode="auto">
          <a:xfrm>
            <a:off x="2801298" y="5393588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7" name="logic-not-symbol_31303">
            <a:extLst>
              <a:ext uri="{FF2B5EF4-FFF2-40B4-BE49-F238E27FC236}">
                <a16:creationId xmlns:a16="http://schemas.microsoft.com/office/drawing/2014/main" id="{2A46EFF0-2BD5-4E21-90BE-FB277A6092EE}"/>
              </a:ext>
            </a:extLst>
          </p:cNvPr>
          <p:cNvSpPr>
            <a:spLocks noChangeAspect="1"/>
          </p:cNvSpPr>
          <p:nvPr/>
        </p:nvSpPr>
        <p:spPr bwMode="auto">
          <a:xfrm>
            <a:off x="3687506" y="5408717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iconfont-11253-5327369">
            <a:extLst>
              <a:ext uri="{FF2B5EF4-FFF2-40B4-BE49-F238E27FC236}">
                <a16:creationId xmlns:a16="http://schemas.microsoft.com/office/drawing/2014/main" id="{D3B2B4FA-8ABF-4155-9016-230BE4B67D54}"/>
              </a:ext>
            </a:extLst>
          </p:cNvPr>
          <p:cNvSpPr>
            <a:spLocks noChangeAspect="1"/>
          </p:cNvSpPr>
          <p:nvPr/>
        </p:nvSpPr>
        <p:spPr bwMode="auto">
          <a:xfrm>
            <a:off x="7663111" y="5394393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43" name="pie-chart_72646">
            <a:extLst>
              <a:ext uri="{FF2B5EF4-FFF2-40B4-BE49-F238E27FC236}">
                <a16:creationId xmlns:a16="http://schemas.microsoft.com/office/drawing/2014/main" id="{7C40B653-BE03-49F8-A197-DCC88B6E9DA4}"/>
              </a:ext>
            </a:extLst>
          </p:cNvPr>
          <p:cNvSpPr>
            <a:spLocks noChangeAspect="1"/>
          </p:cNvSpPr>
          <p:nvPr/>
        </p:nvSpPr>
        <p:spPr bwMode="auto">
          <a:xfrm>
            <a:off x="8554350" y="5372456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366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三段文字</a:t>
            </a:r>
            <a:endParaRPr lang="zh-CN" altLang="en-US" dirty="0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/>
              <a:t>THREE TEXTS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zh-CN" altLang="en-US" dirty="0"/>
              <a:t>这里可以添加一段文字，用来说明关键词。这里可以添加一段文字，用来说明关键词。这里可以添加一段文字，用来说明关键词。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/>
              <a:t>这里可以添加一段文字，用来说明关键词。这里可以添加一段文字，用来说明关键词。这里可以添加一段文字，用来说明关键词。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/>
              <a:t>这里可以添加一段文字，用来说明关键词。这里可以添加一段文字，用来说明关键词。这里可以添加一段文字，用来说明关键词。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9"/>
          </p:nvPr>
        </p:nvSpPr>
        <p:spPr>
          <a:xfrm>
            <a:off x="2622904" y="2856780"/>
            <a:ext cx="2163420" cy="433965"/>
          </a:xfrm>
        </p:spPr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8"/>
          </p:nvPr>
        </p:nvSpPr>
        <p:spPr>
          <a:xfrm>
            <a:off x="6014494" y="2856780"/>
            <a:ext cx="2163420" cy="433965"/>
          </a:xfrm>
        </p:spPr>
        <p:txBody>
          <a:bodyPr/>
          <a:lstStyle/>
          <a:p>
            <a:r>
              <a:rPr lang="zh-CN" altLang="en-US"/>
              <a:t>关键词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9"/>
          </p:nvPr>
        </p:nvSpPr>
        <p:spPr>
          <a:xfrm>
            <a:off x="9406085" y="2856780"/>
            <a:ext cx="2163420" cy="433965"/>
          </a:xfrm>
        </p:spPr>
        <p:txBody>
          <a:bodyPr/>
          <a:lstStyle/>
          <a:p>
            <a:r>
              <a:rPr lang="zh-CN" altLang="en-US"/>
              <a:t>关键词</a:t>
            </a:r>
            <a:endParaRPr lang="zh-CN" altLang="en-US" dirty="0"/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D06031C-97A0-4FAA-91A1-EA7ABB1688A7}"/>
              </a:ext>
            </a:extLst>
          </p:cNvPr>
          <p:cNvCxnSpPr>
            <a:cxnSpLocks/>
          </p:cNvCxnSpPr>
          <p:nvPr/>
        </p:nvCxnSpPr>
        <p:spPr>
          <a:xfrm>
            <a:off x="5413115" y="2815836"/>
            <a:ext cx="0" cy="3008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D06031C-97A0-4FAA-91A1-EA7ABB1688A7}"/>
              </a:ext>
            </a:extLst>
          </p:cNvPr>
          <p:cNvCxnSpPr>
            <a:cxnSpLocks/>
          </p:cNvCxnSpPr>
          <p:nvPr/>
        </p:nvCxnSpPr>
        <p:spPr>
          <a:xfrm>
            <a:off x="8811408" y="2815836"/>
            <a:ext cx="0" cy="3008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32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四段文字</a:t>
            </a:r>
            <a:endParaRPr lang="zh-CN" altLang="en-US" dirty="0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/>
              <a:t>FOUR TEXTS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2EF0C00-B235-49E8-93FE-CE84AF3D13C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/>
              <a:t>关键词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3A4321-DD89-4979-883A-8EBBB2E8405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这里可以添加一段文字，用来说明关键词。这里可以添加一段文字，用来说明关键词。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/>
              <a:t>关键词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这里可以添加一段文字，用来说明关键词。这里可以添加一段文字，用来说明关键词。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/>
              <a:t>关键词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这里可以添加一段文字，用来说明关键词。这里可以添加一段文字，用来说明关键词。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/>
              <a:t>关键词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这里可以添加一段文字，用来说明关键词。这里可以添加一段文字，用来说明关键词。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37" name="iconfont-11253-5327369">
            <a:extLst>
              <a:ext uri="{FF2B5EF4-FFF2-40B4-BE49-F238E27FC236}">
                <a16:creationId xmlns:a16="http://schemas.microsoft.com/office/drawing/2014/main" id="{6FA101F2-D154-4FD8-AB40-337F80A18EC4}"/>
              </a:ext>
            </a:extLst>
          </p:cNvPr>
          <p:cNvSpPr>
            <a:spLocks noChangeAspect="1"/>
          </p:cNvSpPr>
          <p:nvPr/>
        </p:nvSpPr>
        <p:spPr bwMode="auto">
          <a:xfrm>
            <a:off x="7597888" y="3082703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8" name="iconfont-1187-868386">
            <a:extLst>
              <a:ext uri="{FF2B5EF4-FFF2-40B4-BE49-F238E27FC236}">
                <a16:creationId xmlns:a16="http://schemas.microsoft.com/office/drawing/2014/main" id="{4C43A4BE-D14E-4038-9972-1B5B136A5C9E}"/>
              </a:ext>
            </a:extLst>
          </p:cNvPr>
          <p:cNvSpPr>
            <a:spLocks noChangeAspect="1"/>
          </p:cNvSpPr>
          <p:nvPr/>
        </p:nvSpPr>
        <p:spPr bwMode="auto">
          <a:xfrm>
            <a:off x="2516415" y="3081899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9" name="logic-not-symbol_31303">
            <a:extLst>
              <a:ext uri="{FF2B5EF4-FFF2-40B4-BE49-F238E27FC236}">
                <a16:creationId xmlns:a16="http://schemas.microsoft.com/office/drawing/2014/main" id="{F8646299-E105-4C1E-A6E8-41F6B0881DDD}"/>
              </a:ext>
            </a:extLst>
          </p:cNvPr>
          <p:cNvSpPr>
            <a:spLocks noChangeAspect="1"/>
          </p:cNvSpPr>
          <p:nvPr/>
        </p:nvSpPr>
        <p:spPr bwMode="auto">
          <a:xfrm>
            <a:off x="2519437" y="5191491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pie-chart_72646">
            <a:extLst>
              <a:ext uri="{FF2B5EF4-FFF2-40B4-BE49-F238E27FC236}">
                <a16:creationId xmlns:a16="http://schemas.microsoft.com/office/drawing/2014/main" id="{7C09D25D-08DB-40BC-AD7E-08D9537FE517}"/>
              </a:ext>
            </a:extLst>
          </p:cNvPr>
          <p:cNvSpPr>
            <a:spLocks noChangeAspect="1"/>
          </p:cNvSpPr>
          <p:nvPr/>
        </p:nvSpPr>
        <p:spPr bwMode="auto">
          <a:xfrm>
            <a:off x="7603479" y="5150325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01505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5.0,&quot;SideMargin&quot;:3.0,&quot;TopMargin&quot;:0.0,&quot;BottomMargin&quot;:0.0,&quot;IntervalMargin&quot;:1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317154;#317240;#242887;#231283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58;#393942;#39404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32;#393607;#89694;#371776;#153938;#152818;#76932;#379727;#47083;#89694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634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40;#67916;#119686;#393673;#99655;#180912;#45344;#181467;#6157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27265;"/>
  <p:tag name="ISLIDE.ICON" val="#393951;#394051;#39418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32581;#23258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31712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31712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31712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31712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16;#394056;"/>
  <p:tag name="ISLIDE.PICTURE" val="#227402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317154;#317240;#242887;#23128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2531</Words>
  <Application>Microsoft Office PowerPoint</Application>
  <PresentationFormat>宽屏</PresentationFormat>
  <Paragraphs>620</Paragraphs>
  <Slides>67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67</vt:i4>
      </vt:variant>
    </vt:vector>
  </HeadingPairs>
  <TitlesOfParts>
    <vt:vector size="81" baseType="lpstr">
      <vt:lpstr>Arial Black</vt:lpstr>
      <vt:lpstr>Calibri Light</vt:lpstr>
      <vt:lpstr>黑体</vt:lpstr>
      <vt:lpstr>Calibri</vt:lpstr>
      <vt:lpstr>BPG ExtraSquare</vt:lpstr>
      <vt:lpstr>等线</vt:lpstr>
      <vt:lpstr>微软雅黑</vt:lpstr>
      <vt:lpstr>Arial</vt:lpstr>
      <vt:lpstr>微软雅黑 Light</vt:lpstr>
      <vt:lpstr>方正正粗黑简体</vt:lpstr>
      <vt:lpstr>Office 主题​​</vt:lpstr>
      <vt:lpstr>1_OfficePLUS</vt:lpstr>
      <vt:lpstr>1_Office 主题</vt:lpstr>
      <vt:lpstr>2_OfficePLUS</vt:lpstr>
      <vt:lpstr>PowerPoint 演示文稿</vt:lpstr>
      <vt:lpstr>PowerPoint 演示文稿</vt:lpstr>
      <vt:lpstr>中国海洋大学汇报答辩通用模板</vt:lpstr>
      <vt:lpstr>PowerPoint 演示文稿</vt:lpstr>
      <vt:lpstr>这是文字页</vt:lpstr>
      <vt:lpstr>一段文字</vt:lpstr>
      <vt:lpstr>两段文字</vt:lpstr>
      <vt:lpstr>三段文字</vt:lpstr>
      <vt:lpstr>四段文字</vt:lpstr>
      <vt:lpstr>这是功能页</vt:lpstr>
      <vt:lpstr>PowerPoint 演示文稿</vt:lpstr>
      <vt:lpstr>团队介绍</vt:lpstr>
      <vt:lpstr>荣誉证书</vt:lpstr>
      <vt:lpstr>荣誉证书</vt:lpstr>
      <vt:lpstr>这是图片页</vt:lpstr>
      <vt:lpstr>PowerPoint 演示文稿</vt:lpstr>
      <vt:lpstr>双图秀</vt:lpstr>
      <vt:lpstr>这页可用来添加公式</vt:lpstr>
      <vt:lpstr>用色彩和大小体现重点</vt:lpstr>
      <vt:lpstr>用色彩和大小体现重点</vt:lpstr>
      <vt:lpstr>用色彩和大小体现重点</vt:lpstr>
      <vt:lpstr>用色彩和大小体现重点</vt:lpstr>
      <vt:lpstr>这是逻辑页</vt:lpstr>
      <vt:lpstr>时间轴</vt:lpstr>
      <vt:lpstr>PowerPoint 演示文稿</vt:lpstr>
      <vt:lpstr>PowerPoint 演示文稿</vt:lpstr>
      <vt:lpstr>流程</vt:lpstr>
      <vt:lpstr>循环</vt:lpstr>
      <vt:lpstr>对比</vt:lpstr>
      <vt:lpstr>并列</vt:lpstr>
      <vt:lpstr>这是图表页</vt:lpstr>
      <vt:lpstr>表格一</vt:lpstr>
      <vt:lpstr>表格二</vt:lpstr>
      <vt:lpstr>柱状图</vt:lpstr>
      <vt:lpstr>折线图</vt:lpstr>
      <vt:lpstr>环形图</vt:lpstr>
      <vt:lpstr>变体环形图</vt:lpstr>
      <vt:lpstr>谢谢观看</vt:lpstr>
      <vt:lpstr>版式总览</vt:lpstr>
      <vt:lpstr>PowerPoint 演示文稿</vt:lpstr>
      <vt:lpstr>PowerPoint 演示文稿</vt:lpstr>
      <vt:lpstr>色块使用三步曲</vt:lpstr>
      <vt:lpstr>样式一</vt:lpstr>
      <vt:lpstr>样式二</vt:lpstr>
      <vt:lpstr>样式三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折线图、圆环图皆可编辑</vt:lpstr>
      <vt:lpstr>PowerPoint 演示文稿</vt:lpstr>
      <vt:lpstr>PowerPoint 演示文稿</vt:lpstr>
      <vt:lpstr>字体</vt:lpstr>
      <vt:lpstr>图片</vt:lpstr>
      <vt:lpstr>色彩</vt:lpstr>
      <vt:lpstr>色彩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燕昆 吕</dc:creator>
  <cp:lastModifiedBy>燕昆 吕</cp:lastModifiedBy>
  <cp:revision>52</cp:revision>
  <dcterms:created xsi:type="dcterms:W3CDTF">2020-04-20T08:07:29Z</dcterms:created>
  <dcterms:modified xsi:type="dcterms:W3CDTF">2020-04-22T13:28:28Z</dcterms:modified>
</cp:coreProperties>
</file>